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431" r:id="rId3"/>
    <p:sldId id="434" r:id="rId4"/>
    <p:sldId id="2147" r:id="rId5"/>
    <p:sldId id="2150" r:id="rId6"/>
    <p:sldId id="2148" r:id="rId7"/>
    <p:sldId id="2152" r:id="rId8"/>
    <p:sldId id="2156" r:id="rId9"/>
    <p:sldId id="2154" r:id="rId10"/>
    <p:sldId id="2153" r:id="rId11"/>
    <p:sldId id="2157" r:id="rId12"/>
    <p:sldId id="2158" r:id="rId13"/>
    <p:sldId id="2160" r:id="rId14"/>
    <p:sldId id="2161" r:id="rId15"/>
    <p:sldId id="2149" r:id="rId16"/>
    <p:sldId id="2163" r:id="rId17"/>
    <p:sldId id="2162" r:id="rId18"/>
    <p:sldId id="2164" r:id="rId19"/>
    <p:sldId id="263" r:id="rId20"/>
    <p:sldId id="433" r:id="rId21"/>
    <p:sldId id="257" r:id="rId22"/>
    <p:sldId id="258" r:id="rId23"/>
    <p:sldId id="259" r:id="rId24"/>
    <p:sldId id="260" r:id="rId25"/>
    <p:sldId id="43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AAC76-1B32-41B3-9086-B01C83A49F65}" v="60" dt="2024-03-22T16:41:29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5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24cc88336e6b2ab" providerId="LiveId" clId="{2492142D-46E0-46FE-A787-AF24E6CA1FA2}"/>
    <pc:docChg chg="custSel addSld delSld modSld sldOrd">
      <pc:chgData name="" userId="a24cc88336e6b2ab" providerId="LiveId" clId="{2492142D-46E0-46FE-A787-AF24E6CA1FA2}" dt="2023-03-12T17:39:43.768" v="853" actId="1076"/>
      <pc:docMkLst>
        <pc:docMk/>
      </pc:docMkLst>
      <pc:sldChg chg="addSp delSp modSp setBg">
        <pc:chgData name="" userId="a24cc88336e6b2ab" providerId="LiveId" clId="{2492142D-46E0-46FE-A787-AF24E6CA1FA2}" dt="2023-03-12T17:12:12.919" v="850" actId="478"/>
        <pc:sldMkLst>
          <pc:docMk/>
          <pc:sldMk cId="4276042409" sldId="256"/>
        </pc:sldMkLst>
        <pc:spChg chg="mod">
          <ac:chgData name="" userId="a24cc88336e6b2ab" providerId="LiveId" clId="{2492142D-46E0-46FE-A787-AF24E6CA1FA2}" dt="2023-03-12T14:20:44.007" v="705" actId="1076"/>
          <ac:spMkLst>
            <pc:docMk/>
            <pc:sldMk cId="4276042409" sldId="256"/>
            <ac:spMk id="2" creationId="{3E9B1C1C-B7BF-4F25-B944-3E580E0E2347}"/>
          </ac:spMkLst>
        </pc:spChg>
        <pc:spChg chg="del">
          <ac:chgData name="" userId="a24cc88336e6b2ab" providerId="LiveId" clId="{2492142D-46E0-46FE-A787-AF24E6CA1FA2}" dt="2023-03-11T13:05:49.649" v="81" actId="478"/>
          <ac:spMkLst>
            <pc:docMk/>
            <pc:sldMk cId="4276042409" sldId="256"/>
            <ac:spMk id="4" creationId="{CD1594EE-13B1-4192-B3BD-2C8D42B556B9}"/>
          </ac:spMkLst>
        </pc:spChg>
        <pc:picChg chg="del">
          <ac:chgData name="" userId="a24cc88336e6b2ab" providerId="LiveId" clId="{2492142D-46E0-46FE-A787-AF24E6CA1FA2}" dt="2023-03-11T11:44:34.075" v="0" actId="478"/>
          <ac:picMkLst>
            <pc:docMk/>
            <pc:sldMk cId="4276042409" sldId="256"/>
            <ac:picMk id="5" creationId="{03779FB6-10E2-4E04-B165-8FEC52EEAE01}"/>
          </ac:picMkLst>
        </pc:picChg>
        <pc:picChg chg="add mod">
          <ac:chgData name="" userId="a24cc88336e6b2ab" providerId="LiveId" clId="{2492142D-46E0-46FE-A787-AF24E6CA1FA2}" dt="2023-03-11T13:06:17.609" v="85" actId="1076"/>
          <ac:picMkLst>
            <pc:docMk/>
            <pc:sldMk cId="4276042409" sldId="256"/>
            <ac:picMk id="8" creationId="{E75D4AB9-25BC-4327-A23F-A9D6BA154749}"/>
          </ac:picMkLst>
        </pc:picChg>
        <pc:picChg chg="add mod">
          <ac:chgData name="" userId="a24cc88336e6b2ab" providerId="LiveId" clId="{2492142D-46E0-46FE-A787-AF24E6CA1FA2}" dt="2023-03-11T11:44:38.762" v="3" actId="1076"/>
          <ac:picMkLst>
            <pc:docMk/>
            <pc:sldMk cId="4276042409" sldId="256"/>
            <ac:picMk id="1026" creationId="{EF854FBB-B4C2-43DC-B775-0D4AB9BFC9AA}"/>
          </ac:picMkLst>
        </pc:picChg>
        <pc:picChg chg="add del mod">
          <ac:chgData name="" userId="a24cc88336e6b2ab" providerId="LiveId" clId="{2492142D-46E0-46FE-A787-AF24E6CA1FA2}" dt="2023-03-12T16:31:05.084" v="846" actId="478"/>
          <ac:picMkLst>
            <pc:docMk/>
            <pc:sldMk cId="4276042409" sldId="256"/>
            <ac:picMk id="2050" creationId="{0DFCFD96-2394-4E31-A027-8D0F4ACA0FF7}"/>
          </ac:picMkLst>
        </pc:picChg>
        <pc:picChg chg="add del mod">
          <ac:chgData name="" userId="a24cc88336e6b2ab" providerId="LiveId" clId="{2492142D-46E0-46FE-A787-AF24E6CA1FA2}" dt="2023-03-12T17:12:12.919" v="850" actId="478"/>
          <ac:picMkLst>
            <pc:docMk/>
            <pc:sldMk cId="4276042409" sldId="256"/>
            <ac:picMk id="2052" creationId="{502A209F-383B-4F7D-971B-721C15080352}"/>
          </ac:picMkLst>
        </pc:picChg>
      </pc:sldChg>
      <pc:sldChg chg="addSp modSp modAnim">
        <pc:chgData name="" userId="a24cc88336e6b2ab" providerId="LiveId" clId="{2492142D-46E0-46FE-A787-AF24E6CA1FA2}" dt="2023-03-12T15:05:18.436" v="788"/>
        <pc:sldMkLst>
          <pc:docMk/>
          <pc:sldMk cId="503880533" sldId="304"/>
        </pc:sldMkLst>
        <pc:spChg chg="mod">
          <ac:chgData name="" userId="a24cc88336e6b2ab" providerId="LiveId" clId="{2492142D-46E0-46FE-A787-AF24E6CA1FA2}" dt="2023-03-11T11:48:35.774" v="41" actId="5793"/>
          <ac:spMkLst>
            <pc:docMk/>
            <pc:sldMk cId="503880533" sldId="304"/>
            <ac:spMk id="3" creationId="{00000000-0000-0000-0000-000000000000}"/>
          </ac:spMkLst>
        </pc:spChg>
        <pc:picChg chg="add mod">
          <ac:chgData name="" userId="a24cc88336e6b2ab" providerId="LiveId" clId="{2492142D-46E0-46FE-A787-AF24E6CA1FA2}" dt="2023-03-12T15:04:35.418" v="767" actId="1076"/>
          <ac:picMkLst>
            <pc:docMk/>
            <pc:sldMk cId="503880533" sldId="304"/>
            <ac:picMk id="1026" creationId="{EADD18AB-C415-4160-9575-34FDC582EFC7}"/>
          </ac:picMkLst>
        </pc:picChg>
        <pc:picChg chg="add mod">
          <ac:chgData name="" userId="a24cc88336e6b2ab" providerId="LiveId" clId="{2492142D-46E0-46FE-A787-AF24E6CA1FA2}" dt="2023-03-12T15:05:10.325" v="787" actId="14100"/>
          <ac:picMkLst>
            <pc:docMk/>
            <pc:sldMk cId="503880533" sldId="304"/>
            <ac:picMk id="1028" creationId="{E465386E-6E6B-48EE-A0E2-DA107EDAB0D6}"/>
          </ac:picMkLst>
        </pc:picChg>
        <pc:picChg chg="add mod">
          <ac:chgData name="" userId="a24cc88336e6b2ab" providerId="LiveId" clId="{2492142D-46E0-46FE-A787-AF24E6CA1FA2}" dt="2023-03-12T15:04:50.451" v="776" actId="1076"/>
          <ac:picMkLst>
            <pc:docMk/>
            <pc:sldMk cId="503880533" sldId="304"/>
            <ac:picMk id="1030" creationId="{B1CF1BE7-984E-45AC-AD73-F69114A52075}"/>
          </ac:picMkLst>
        </pc:picChg>
        <pc:picChg chg="add mod">
          <ac:chgData name="" userId="a24cc88336e6b2ab" providerId="LiveId" clId="{2492142D-46E0-46FE-A787-AF24E6CA1FA2}" dt="2023-03-12T15:04:52.472" v="777" actId="1076"/>
          <ac:picMkLst>
            <pc:docMk/>
            <pc:sldMk cId="503880533" sldId="304"/>
            <ac:picMk id="1032" creationId="{3D182EB2-F68E-4C02-84EE-EC1A8F283621}"/>
          </ac:picMkLst>
        </pc:picChg>
        <pc:picChg chg="add mod">
          <ac:chgData name="" userId="a24cc88336e6b2ab" providerId="LiveId" clId="{2492142D-46E0-46FE-A787-AF24E6CA1FA2}" dt="2023-03-12T15:05:05.077" v="785" actId="1076"/>
          <ac:picMkLst>
            <pc:docMk/>
            <pc:sldMk cId="503880533" sldId="304"/>
            <ac:picMk id="1034" creationId="{F605B35A-8781-4406-BE0C-A58097C94619}"/>
          </ac:picMkLst>
        </pc:picChg>
        <pc:picChg chg="add mod">
          <ac:chgData name="" userId="a24cc88336e6b2ab" providerId="LiveId" clId="{2492142D-46E0-46FE-A787-AF24E6CA1FA2}" dt="2023-03-12T15:04:57.632" v="779" actId="1076"/>
          <ac:picMkLst>
            <pc:docMk/>
            <pc:sldMk cId="503880533" sldId="304"/>
            <ac:picMk id="1036" creationId="{48464E29-9BDD-4585-B601-48542D4749AD}"/>
          </ac:picMkLst>
        </pc:picChg>
        <pc:picChg chg="add mod">
          <ac:chgData name="" userId="a24cc88336e6b2ab" providerId="LiveId" clId="{2492142D-46E0-46FE-A787-AF24E6CA1FA2}" dt="2023-03-12T15:05:06.427" v="786" actId="1076"/>
          <ac:picMkLst>
            <pc:docMk/>
            <pc:sldMk cId="503880533" sldId="304"/>
            <ac:picMk id="1038" creationId="{0D04F532-6BD6-4B4A-8797-2454FA2ED816}"/>
          </ac:picMkLst>
        </pc:picChg>
        <pc:picChg chg="add mod">
          <ac:chgData name="" userId="a24cc88336e6b2ab" providerId="LiveId" clId="{2492142D-46E0-46FE-A787-AF24E6CA1FA2}" dt="2023-03-12T15:05:02.008" v="782" actId="1076"/>
          <ac:picMkLst>
            <pc:docMk/>
            <pc:sldMk cId="503880533" sldId="304"/>
            <ac:picMk id="1040" creationId="{DBBCF077-AD01-4107-975E-DB7649E65986}"/>
          </ac:picMkLst>
        </pc:picChg>
      </pc:sldChg>
      <pc:sldChg chg="modSp">
        <pc:chgData name="" userId="a24cc88336e6b2ab" providerId="LiveId" clId="{2492142D-46E0-46FE-A787-AF24E6CA1FA2}" dt="2023-03-12T13:53:38.431" v="575" actId="6549"/>
        <pc:sldMkLst>
          <pc:docMk/>
          <pc:sldMk cId="1396590468" sldId="305"/>
        </pc:sldMkLst>
        <pc:spChg chg="mod">
          <ac:chgData name="" userId="a24cc88336e6b2ab" providerId="LiveId" clId="{2492142D-46E0-46FE-A787-AF24E6CA1FA2}" dt="2023-03-12T13:53:38.431" v="575" actId="6549"/>
          <ac:spMkLst>
            <pc:docMk/>
            <pc:sldMk cId="1396590468" sldId="305"/>
            <ac:spMk id="3" creationId="{29188804-B05D-4CEB-AD09-81436A1B2356}"/>
          </ac:spMkLst>
        </pc:spChg>
        <pc:spChg chg="mod">
          <ac:chgData name="" userId="a24cc88336e6b2ab" providerId="LiveId" clId="{2492142D-46E0-46FE-A787-AF24E6CA1FA2}" dt="2023-03-12T11:46:06.994" v="99" actId="6549"/>
          <ac:spMkLst>
            <pc:docMk/>
            <pc:sldMk cId="1396590468" sldId="305"/>
            <ac:spMk id="5" creationId="{EB6EEF3B-F513-4A79-9C15-15B24FE1BDE1}"/>
          </ac:spMkLst>
        </pc:spChg>
      </pc:sldChg>
      <pc:sldChg chg="addSp modAnim">
        <pc:chgData name="" userId="a24cc88336e6b2ab" providerId="LiveId" clId="{2492142D-46E0-46FE-A787-AF24E6CA1FA2}" dt="2023-03-12T14:07:00.694" v="704"/>
        <pc:sldMkLst>
          <pc:docMk/>
          <pc:sldMk cId="383549757" sldId="391"/>
        </pc:sldMkLst>
        <pc:spChg chg="add">
          <ac:chgData name="" userId="a24cc88336e6b2ab" providerId="LiveId" clId="{2492142D-46E0-46FE-A787-AF24E6CA1FA2}" dt="2023-03-12T14:07:00.694" v="704"/>
          <ac:spMkLst>
            <pc:docMk/>
            <pc:sldMk cId="383549757" sldId="391"/>
            <ac:spMk id="6" creationId="{7A17EB08-158D-4D01-8FFA-38B090D12686}"/>
          </ac:spMkLst>
        </pc:spChg>
      </pc:sldChg>
      <pc:sldChg chg="modTransition">
        <pc:chgData name="" userId="a24cc88336e6b2ab" providerId="LiveId" clId="{2492142D-46E0-46FE-A787-AF24E6CA1FA2}" dt="2023-03-12T15:06:26.119" v="790"/>
        <pc:sldMkLst>
          <pc:docMk/>
          <pc:sldMk cId="1949969114" sldId="392"/>
        </pc:sldMkLst>
      </pc:sldChg>
      <pc:sldChg chg="addSp modSp modTransition">
        <pc:chgData name="" userId="a24cc88336e6b2ab" providerId="LiveId" clId="{2492142D-46E0-46FE-A787-AF24E6CA1FA2}" dt="2023-03-12T15:06:26.119" v="790"/>
        <pc:sldMkLst>
          <pc:docMk/>
          <pc:sldMk cId="509786661" sldId="394"/>
        </pc:sldMkLst>
        <pc:spChg chg="add mod">
          <ac:chgData name="" userId="a24cc88336e6b2ab" providerId="LiveId" clId="{2492142D-46E0-46FE-A787-AF24E6CA1FA2}" dt="2023-03-12T12:01:25.350" v="421" actId="1076"/>
          <ac:spMkLst>
            <pc:docMk/>
            <pc:sldMk cId="509786661" sldId="394"/>
            <ac:spMk id="4" creationId="{EE98F476-DFD6-4407-83BE-806298AE373F}"/>
          </ac:spMkLst>
        </pc:spChg>
      </pc:sldChg>
      <pc:sldChg chg="modSp">
        <pc:chgData name="" userId="a24cc88336e6b2ab" providerId="LiveId" clId="{2492142D-46E0-46FE-A787-AF24E6CA1FA2}" dt="2023-03-12T12:02:44.018" v="499" actId="20577"/>
        <pc:sldMkLst>
          <pc:docMk/>
          <pc:sldMk cId="3974106716" sldId="396"/>
        </pc:sldMkLst>
        <pc:spChg chg="mod">
          <ac:chgData name="" userId="a24cc88336e6b2ab" providerId="LiveId" clId="{2492142D-46E0-46FE-A787-AF24E6CA1FA2}" dt="2023-03-12T12:02:05.719" v="440" actId="1076"/>
          <ac:spMkLst>
            <pc:docMk/>
            <pc:sldMk cId="3974106716" sldId="396"/>
            <ac:spMk id="2" creationId="{00000000-0000-0000-0000-000000000000}"/>
          </ac:spMkLst>
        </pc:spChg>
        <pc:spChg chg="mod">
          <ac:chgData name="" userId="a24cc88336e6b2ab" providerId="LiveId" clId="{2492142D-46E0-46FE-A787-AF24E6CA1FA2}" dt="2023-03-12T12:02:44.018" v="499" actId="20577"/>
          <ac:spMkLst>
            <pc:docMk/>
            <pc:sldMk cId="3974106716" sldId="396"/>
            <ac:spMk id="203" creationId="{1201FEC7-F0A3-4573-9C71-5D6CF3D990BD}"/>
          </ac:spMkLst>
        </pc:spChg>
      </pc:sldChg>
      <pc:sldChg chg="delSp delAnim">
        <pc:chgData name="" userId="a24cc88336e6b2ab" providerId="LiveId" clId="{2492142D-46E0-46FE-A787-AF24E6CA1FA2}" dt="2023-03-12T12:03:42.994" v="500" actId="478"/>
        <pc:sldMkLst>
          <pc:docMk/>
          <pc:sldMk cId="866058994" sldId="399"/>
        </pc:sldMkLst>
        <pc:spChg chg="del">
          <ac:chgData name="" userId="a24cc88336e6b2ab" providerId="LiveId" clId="{2492142D-46E0-46FE-A787-AF24E6CA1FA2}" dt="2023-03-12T12:03:42.994" v="500" actId="478"/>
          <ac:spMkLst>
            <pc:docMk/>
            <pc:sldMk cId="866058994" sldId="399"/>
            <ac:spMk id="9" creationId="{CD6250DE-3B47-425C-82B2-7900C30B2641}"/>
          </ac:spMkLst>
        </pc:spChg>
      </pc:sldChg>
      <pc:sldChg chg="modSp">
        <pc:chgData name="" userId="a24cc88336e6b2ab" providerId="LiveId" clId="{2492142D-46E0-46FE-A787-AF24E6CA1FA2}" dt="2023-03-12T16:20:50.662" v="843" actId="20577"/>
        <pc:sldMkLst>
          <pc:docMk/>
          <pc:sldMk cId="3808251322" sldId="406"/>
        </pc:sldMkLst>
        <pc:spChg chg="mod">
          <ac:chgData name="" userId="a24cc88336e6b2ab" providerId="LiveId" clId="{2492142D-46E0-46FE-A787-AF24E6CA1FA2}" dt="2023-03-12T16:20:50.662" v="843" actId="20577"/>
          <ac:spMkLst>
            <pc:docMk/>
            <pc:sldMk cId="3808251322" sldId="406"/>
            <ac:spMk id="3" creationId="{00000000-0000-0000-0000-000000000000}"/>
          </ac:spMkLst>
        </pc:spChg>
      </pc:sldChg>
      <pc:sldChg chg="ord modTransition">
        <pc:chgData name="" userId="a24cc88336e6b2ab" providerId="LiveId" clId="{2492142D-46E0-46FE-A787-AF24E6CA1FA2}" dt="2023-03-12T15:06:26.119" v="790"/>
        <pc:sldMkLst>
          <pc:docMk/>
          <pc:sldMk cId="1411200227" sldId="412"/>
        </pc:sldMkLst>
      </pc:sldChg>
      <pc:sldChg chg="ord">
        <pc:chgData name="" userId="a24cc88336e6b2ab" providerId="LiveId" clId="{2492142D-46E0-46FE-A787-AF24E6CA1FA2}" dt="2023-03-12T16:17:59.879" v="791"/>
        <pc:sldMkLst>
          <pc:docMk/>
          <pc:sldMk cId="2314350286" sldId="422"/>
        </pc:sldMkLst>
      </pc:sldChg>
      <pc:sldChg chg="addSp modSp modAnim">
        <pc:chgData name="" userId="a24cc88336e6b2ab" providerId="LiveId" clId="{2492142D-46E0-46FE-A787-AF24E6CA1FA2}" dt="2023-03-12T17:39:43.768" v="853" actId="1076"/>
        <pc:sldMkLst>
          <pc:docMk/>
          <pc:sldMk cId="2085134208" sldId="424"/>
        </pc:sldMkLst>
        <pc:spChg chg="add mod">
          <ac:chgData name="" userId="a24cc88336e6b2ab" providerId="LiveId" clId="{2492142D-46E0-46FE-A787-AF24E6CA1FA2}" dt="2023-03-12T17:39:43.768" v="853" actId="1076"/>
          <ac:spMkLst>
            <pc:docMk/>
            <pc:sldMk cId="2085134208" sldId="424"/>
            <ac:spMk id="5" creationId="{057F19D6-5875-469B-9BE1-1DE21F85AF8A}"/>
          </ac:spMkLst>
        </pc:spChg>
      </pc:sldChg>
      <pc:sldChg chg="delSp modAnim">
        <pc:chgData name="" userId="a24cc88336e6b2ab" providerId="LiveId" clId="{2492142D-46E0-46FE-A787-AF24E6CA1FA2}" dt="2023-03-12T17:39:40.224" v="851"/>
        <pc:sldMkLst>
          <pc:docMk/>
          <pc:sldMk cId="2576498663" sldId="425"/>
        </pc:sldMkLst>
        <pc:spChg chg="del">
          <ac:chgData name="" userId="a24cc88336e6b2ab" providerId="LiveId" clId="{2492142D-46E0-46FE-A787-AF24E6CA1FA2}" dt="2023-03-12T17:39:40.224" v="851"/>
          <ac:spMkLst>
            <pc:docMk/>
            <pc:sldMk cId="2576498663" sldId="425"/>
            <ac:spMk id="6" creationId="{577F5A35-88A8-421D-AF9D-EF83956109AD}"/>
          </ac:spMkLst>
        </pc:spChg>
      </pc:sldChg>
      <pc:sldChg chg="modSp">
        <pc:chgData name="" userId="a24cc88336e6b2ab" providerId="LiveId" clId="{2492142D-46E0-46FE-A787-AF24E6CA1FA2}" dt="2023-03-12T15:06:15.666" v="789" actId="6549"/>
        <pc:sldMkLst>
          <pc:docMk/>
          <pc:sldMk cId="1835092468" sldId="429"/>
        </pc:sldMkLst>
        <pc:spChg chg="mod">
          <ac:chgData name="" userId="a24cc88336e6b2ab" providerId="LiveId" clId="{2492142D-46E0-46FE-A787-AF24E6CA1FA2}" dt="2023-03-11T12:08:03.850" v="49" actId="1076"/>
          <ac:spMkLst>
            <pc:docMk/>
            <pc:sldMk cId="1835092468" sldId="429"/>
            <ac:spMk id="2" creationId="{00000000-0000-0000-0000-000000000000}"/>
          </ac:spMkLst>
        </pc:spChg>
        <pc:spChg chg="mod">
          <ac:chgData name="" userId="a24cc88336e6b2ab" providerId="LiveId" clId="{2492142D-46E0-46FE-A787-AF24E6CA1FA2}" dt="2023-03-12T15:06:15.666" v="789" actId="6549"/>
          <ac:spMkLst>
            <pc:docMk/>
            <pc:sldMk cId="1835092468" sldId="429"/>
            <ac:spMk id="203" creationId="{1201FEC7-F0A3-4573-9C71-5D6CF3D990BD}"/>
          </ac:spMkLst>
        </pc:spChg>
      </pc:sldChg>
      <pc:sldChg chg="delSp modSp add modAnim">
        <pc:chgData name="" userId="a24cc88336e6b2ab" providerId="LiveId" clId="{2492142D-46E0-46FE-A787-AF24E6CA1FA2}" dt="2023-03-12T14:01:38.731" v="703" actId="20577"/>
        <pc:sldMkLst>
          <pc:docMk/>
          <pc:sldMk cId="1160992928" sldId="430"/>
        </pc:sldMkLst>
        <pc:spChg chg="mod">
          <ac:chgData name="" userId="a24cc88336e6b2ab" providerId="LiveId" clId="{2492142D-46E0-46FE-A787-AF24E6CA1FA2}" dt="2023-03-12T13:54:39.053" v="588" actId="20577"/>
          <ac:spMkLst>
            <pc:docMk/>
            <pc:sldMk cId="1160992928" sldId="430"/>
            <ac:spMk id="2" creationId="{00000000-0000-0000-0000-000000000000}"/>
          </ac:spMkLst>
        </pc:spChg>
        <pc:spChg chg="mod">
          <ac:chgData name="" userId="a24cc88336e6b2ab" providerId="LiveId" clId="{2492142D-46E0-46FE-A787-AF24E6CA1FA2}" dt="2023-03-12T14:01:38.731" v="703" actId="20577"/>
          <ac:spMkLst>
            <pc:docMk/>
            <pc:sldMk cId="1160992928" sldId="430"/>
            <ac:spMk id="203" creationId="{1201FEC7-F0A3-4573-9C71-5D6CF3D990BD}"/>
          </ac:spMkLst>
        </pc:spChg>
        <pc:picChg chg="del">
          <ac:chgData name="" userId="a24cc88336e6b2ab" providerId="LiveId" clId="{2492142D-46E0-46FE-A787-AF24E6CA1FA2}" dt="2023-03-12T14:01:31.816" v="685" actId="478"/>
          <ac:picMkLst>
            <pc:docMk/>
            <pc:sldMk cId="1160992928" sldId="430"/>
            <ac:picMk id="4" creationId="{C26628AD-6AB2-4530-9A3B-A13E7D598160}"/>
          </ac:picMkLst>
        </pc:picChg>
        <pc:picChg chg="del">
          <ac:chgData name="" userId="a24cc88336e6b2ab" providerId="LiveId" clId="{2492142D-46E0-46FE-A787-AF24E6CA1FA2}" dt="2023-03-12T14:01:30.479" v="684" actId="478"/>
          <ac:picMkLst>
            <pc:docMk/>
            <pc:sldMk cId="1160992928" sldId="430"/>
            <ac:picMk id="7" creationId="{7507EDF2-CC3E-45CC-B83A-599D78E868E1}"/>
          </ac:picMkLst>
        </pc:picChg>
      </pc:sldChg>
    </pc:docChg>
  </pc:docChgLst>
  <pc:docChgLst>
    <pc:chgData name="Bob Duffy" userId="a24cc88336e6b2ab" providerId="LiveId" clId="{D1261B50-3BB8-4C84-982C-CB670ADA7565}"/>
    <pc:docChg chg="modSld">
      <pc:chgData name="Bob Duffy" userId="a24cc88336e6b2ab" providerId="LiveId" clId="{D1261B50-3BB8-4C84-982C-CB670ADA7565}" dt="2023-03-17T09:37:42.308" v="7" actId="1076"/>
      <pc:docMkLst>
        <pc:docMk/>
      </pc:docMkLst>
      <pc:sldChg chg="modSp">
        <pc:chgData name="Bob Duffy" userId="a24cc88336e6b2ab" providerId="LiveId" clId="{D1261B50-3BB8-4C84-982C-CB670ADA7565}" dt="2023-03-17T08:32:11.929" v="3" actId="20577"/>
        <pc:sldMkLst>
          <pc:docMk/>
          <pc:sldMk cId="503880533" sldId="304"/>
        </pc:sldMkLst>
        <pc:spChg chg="mod">
          <ac:chgData name="Bob Duffy" userId="a24cc88336e6b2ab" providerId="LiveId" clId="{D1261B50-3BB8-4C84-982C-CB670ADA7565}" dt="2023-03-17T08:32:11.929" v="3" actId="20577"/>
          <ac:spMkLst>
            <pc:docMk/>
            <pc:sldMk cId="503880533" sldId="304"/>
            <ac:spMk id="3" creationId="{00000000-0000-0000-0000-000000000000}"/>
          </ac:spMkLst>
        </pc:spChg>
      </pc:sldChg>
      <pc:sldChg chg="modSp">
        <pc:chgData name="Bob Duffy" userId="a24cc88336e6b2ab" providerId="LiveId" clId="{D1261B50-3BB8-4C84-982C-CB670ADA7565}" dt="2023-03-17T09:26:21.906" v="4" actId="1076"/>
        <pc:sldMkLst>
          <pc:docMk/>
          <pc:sldMk cId="2202197617" sldId="397"/>
        </pc:sldMkLst>
        <pc:picChg chg="mod">
          <ac:chgData name="Bob Duffy" userId="a24cc88336e6b2ab" providerId="LiveId" clId="{D1261B50-3BB8-4C84-982C-CB670ADA7565}" dt="2023-03-17T09:26:21.906" v="4" actId="1076"/>
          <ac:picMkLst>
            <pc:docMk/>
            <pc:sldMk cId="2202197617" sldId="397"/>
            <ac:picMk id="9" creationId="{A8DE5393-BFA6-4BFF-85F0-AA8419AD0888}"/>
          </ac:picMkLst>
        </pc:picChg>
      </pc:sldChg>
      <pc:sldChg chg="addSp modSp">
        <pc:chgData name="Bob Duffy" userId="a24cc88336e6b2ab" providerId="LiveId" clId="{D1261B50-3BB8-4C84-982C-CB670ADA7565}" dt="2023-03-17T09:37:42.308" v="7" actId="1076"/>
        <pc:sldMkLst>
          <pc:docMk/>
          <pc:sldMk cId="1160992928" sldId="430"/>
        </pc:sldMkLst>
        <pc:spChg chg="add mod">
          <ac:chgData name="Bob Duffy" userId="a24cc88336e6b2ab" providerId="LiveId" clId="{D1261B50-3BB8-4C84-982C-CB670ADA7565}" dt="2023-03-17T09:37:30.976" v="6" actId="1076"/>
          <ac:spMkLst>
            <pc:docMk/>
            <pc:sldMk cId="1160992928" sldId="430"/>
            <ac:spMk id="4" creationId="{C412F76E-491F-4121-B060-5DF1441E9EE3}"/>
          </ac:spMkLst>
        </pc:spChg>
        <pc:picChg chg="add mod">
          <ac:chgData name="Bob Duffy" userId="a24cc88336e6b2ab" providerId="LiveId" clId="{D1261B50-3BB8-4C84-982C-CB670ADA7565}" dt="2023-03-17T09:37:42.308" v="7" actId="1076"/>
          <ac:picMkLst>
            <pc:docMk/>
            <pc:sldMk cId="1160992928" sldId="430"/>
            <ac:picMk id="3" creationId="{98BCF022-235F-437D-9D26-1237D6D557C0}"/>
          </ac:picMkLst>
        </pc:picChg>
      </pc:sldChg>
    </pc:docChg>
  </pc:docChgLst>
  <pc:docChgLst>
    <pc:chgData name="Bob Duffy" userId="a24cc88336e6b2ab" providerId="LiveId" clId="{B0950140-1D17-4096-81DE-2F7327A68716}"/>
    <pc:docChg chg="undo custSel addSld delSld modSld sldOrd">
      <pc:chgData name="Bob Duffy" userId="a24cc88336e6b2ab" providerId="LiveId" clId="{B0950140-1D17-4096-81DE-2F7327A68716}" dt="2024-03-20T17:11:01.269" v="4761" actId="27636"/>
      <pc:docMkLst>
        <pc:docMk/>
      </pc:docMkLst>
      <pc:sldChg chg="addSp delSp modSp del mod">
        <pc:chgData name="Bob Duffy" userId="a24cc88336e6b2ab" providerId="LiveId" clId="{B0950140-1D17-4096-81DE-2F7327A68716}" dt="2024-03-13T12:02:31.083" v="122" actId="47"/>
        <pc:sldMkLst>
          <pc:docMk/>
          <pc:sldMk cId="4276042409" sldId="256"/>
        </pc:sldMkLst>
        <pc:spChg chg="mod">
          <ac:chgData name="Bob Duffy" userId="a24cc88336e6b2ab" providerId="LiveId" clId="{B0950140-1D17-4096-81DE-2F7327A68716}" dt="2024-03-11T11:57:15.626" v="78" actId="114"/>
          <ac:spMkLst>
            <pc:docMk/>
            <pc:sldMk cId="4276042409" sldId="256"/>
            <ac:spMk id="2" creationId="{3E9B1C1C-B7BF-4F25-B944-3E580E0E2347}"/>
          </ac:spMkLst>
        </pc:spChg>
        <pc:spChg chg="mod">
          <ac:chgData name="Bob Duffy" userId="a24cc88336e6b2ab" providerId="LiveId" clId="{B0950140-1D17-4096-81DE-2F7327A68716}" dt="2024-03-11T11:57:42.004" v="83" actId="1076"/>
          <ac:spMkLst>
            <pc:docMk/>
            <pc:sldMk cId="4276042409" sldId="256"/>
            <ac:spMk id="3" creationId="{63FF0BA1-7FD7-4635-A1B3-C8B210391325}"/>
          </ac:spMkLst>
        </pc:spChg>
        <pc:spChg chg="add del">
          <ac:chgData name="Bob Duffy" userId="a24cc88336e6b2ab" providerId="LiveId" clId="{B0950140-1D17-4096-81DE-2F7327A68716}" dt="2024-03-11T11:58:53.147" v="88" actId="478"/>
          <ac:spMkLst>
            <pc:docMk/>
            <pc:sldMk cId="4276042409" sldId="256"/>
            <ac:spMk id="5" creationId="{5954760B-BB21-4C29-94C7-666056822024}"/>
          </ac:spMkLst>
        </pc:spChg>
        <pc:picChg chg="add mod">
          <ac:chgData name="Bob Duffy" userId="a24cc88336e6b2ab" providerId="LiveId" clId="{B0950140-1D17-4096-81DE-2F7327A68716}" dt="2024-03-11T11:58:23.852" v="86" actId="1076"/>
          <ac:picMkLst>
            <pc:docMk/>
            <pc:sldMk cId="4276042409" sldId="256"/>
            <ac:picMk id="4" creationId="{7792B703-1339-414F-B884-CAEF686A8CAA}"/>
          </ac:picMkLst>
        </pc:picChg>
        <pc:picChg chg="del">
          <ac:chgData name="Bob Duffy" userId="a24cc88336e6b2ab" providerId="LiveId" clId="{B0950140-1D17-4096-81DE-2F7327A68716}" dt="2024-03-11T11:57:19.168" v="79" actId="478"/>
          <ac:picMkLst>
            <pc:docMk/>
            <pc:sldMk cId="4276042409" sldId="256"/>
            <ac:picMk id="6" creationId="{DCDB6DBA-9BE3-4CC2-BA07-2587AE9A9382}"/>
          </ac:picMkLst>
        </pc:picChg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692957538" sldId="257"/>
        </pc:sldMkLst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1406019620" sldId="258"/>
        </pc:sldMkLst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727719329" sldId="259"/>
        </pc:sldMkLst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3757330821" sldId="260"/>
        </pc:sldMkLst>
      </pc:sldChg>
      <pc:sldChg chg="add del">
        <pc:chgData name="Bob Duffy" userId="a24cc88336e6b2ab" providerId="LiveId" clId="{B0950140-1D17-4096-81DE-2F7327A68716}" dt="2024-03-19T19:03:39.156" v="4354" actId="47"/>
        <pc:sldMkLst>
          <pc:docMk/>
          <pc:sldMk cId="2703587704" sldId="261"/>
        </pc:sldMkLst>
      </pc:sldChg>
      <pc:sldChg chg="add del">
        <pc:chgData name="Bob Duffy" userId="a24cc88336e6b2ab" providerId="LiveId" clId="{B0950140-1D17-4096-81DE-2F7327A68716}" dt="2024-03-13T12:02:14.530" v="119" actId="47"/>
        <pc:sldMkLst>
          <pc:docMk/>
          <pc:sldMk cId="4189479326" sldId="262"/>
        </pc:sldMkLst>
      </pc:sldChg>
      <pc:sldChg chg="add">
        <pc:chgData name="Bob Duffy" userId="a24cc88336e6b2ab" providerId="LiveId" clId="{B0950140-1D17-4096-81DE-2F7327A68716}" dt="2024-03-13T11:39:58.998" v="111"/>
        <pc:sldMkLst>
          <pc:docMk/>
          <pc:sldMk cId="1766050058" sldId="263"/>
        </pc:sldMkLst>
      </pc:sldChg>
      <pc:sldChg chg="addSp delSp modSp del mod delAnim modAnim">
        <pc:chgData name="Bob Duffy" userId="a24cc88336e6b2ab" providerId="LiveId" clId="{B0950140-1D17-4096-81DE-2F7327A68716}" dt="2024-03-19T15:50:35.645" v="3974" actId="47"/>
        <pc:sldMkLst>
          <pc:docMk/>
          <pc:sldMk cId="503880533" sldId="304"/>
        </pc:sldMkLst>
        <pc:spChg chg="mod">
          <ac:chgData name="Bob Duffy" userId="a24cc88336e6b2ab" providerId="LiveId" clId="{B0950140-1D17-4096-81DE-2F7327A68716}" dt="2024-03-13T12:09:02.727" v="161" actId="20577"/>
          <ac:spMkLst>
            <pc:docMk/>
            <pc:sldMk cId="503880533" sldId="304"/>
            <ac:spMk id="3" creationId="{00000000-0000-0000-0000-000000000000}"/>
          </ac:spMkLst>
        </pc:spChg>
        <pc:picChg chg="add mod ord">
          <ac:chgData name="Bob Duffy" userId="a24cc88336e6b2ab" providerId="LiveId" clId="{B0950140-1D17-4096-81DE-2F7327A68716}" dt="2024-03-15T12:59:41.873" v="668" actId="166"/>
          <ac:picMkLst>
            <pc:docMk/>
            <pc:sldMk cId="503880533" sldId="304"/>
            <ac:picMk id="13" creationId="{8A86816F-1037-4856-92AA-A232B7E89F80}"/>
          </ac:picMkLst>
        </pc:picChg>
        <pc:picChg chg="add mod ord">
          <ac:chgData name="Bob Duffy" userId="a24cc88336e6b2ab" providerId="LiveId" clId="{B0950140-1D17-4096-81DE-2F7327A68716}" dt="2024-03-15T12:59:09.755" v="665" actId="166"/>
          <ac:picMkLst>
            <pc:docMk/>
            <pc:sldMk cId="503880533" sldId="304"/>
            <ac:picMk id="14" creationId="{86FCC9CE-DEAE-4592-B55C-69F0E23AD3BC}"/>
          </ac:picMkLst>
        </pc:picChg>
        <pc:picChg chg="add del mod">
          <ac:chgData name="Bob Duffy" userId="a24cc88336e6b2ab" providerId="LiveId" clId="{B0950140-1D17-4096-81DE-2F7327A68716}" dt="2024-03-15T13:00:00.820" v="670" actId="21"/>
          <ac:picMkLst>
            <pc:docMk/>
            <pc:sldMk cId="503880533" sldId="304"/>
            <ac:picMk id="15" creationId="{26E01A88-85B8-4024-891D-5D2B98A24DF3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26" creationId="{EADD18AB-C415-4160-9575-34FDC582EFC7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28" creationId="{E465386E-6E6B-48EE-A0E2-DA107EDAB0D6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30" creationId="{B1CF1BE7-984E-45AC-AD73-F69114A52075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32" creationId="{3D182EB2-F68E-4C02-84EE-EC1A8F283621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34" creationId="{F605B35A-8781-4406-BE0C-A58097C94619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36" creationId="{48464E29-9BDD-4585-B601-48542D4749AD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38" creationId="{0D04F532-6BD6-4B4A-8797-2454FA2ED816}"/>
          </ac:picMkLst>
        </pc:picChg>
        <pc:picChg chg="del">
          <ac:chgData name="Bob Duffy" userId="a24cc88336e6b2ab" providerId="LiveId" clId="{B0950140-1D17-4096-81DE-2F7327A68716}" dt="2024-03-13T12:08:52.378" v="159" actId="478"/>
          <ac:picMkLst>
            <pc:docMk/>
            <pc:sldMk cId="503880533" sldId="304"/>
            <ac:picMk id="1040" creationId="{DBBCF077-AD01-4107-975E-DB7649E65986}"/>
          </ac:picMkLst>
        </pc:picChg>
      </pc:sldChg>
      <pc:sldChg chg="addSp delSp modSp del mod delAnim modAnim">
        <pc:chgData name="Bob Duffy" userId="a24cc88336e6b2ab" providerId="LiveId" clId="{B0950140-1D17-4096-81DE-2F7327A68716}" dt="2024-03-19T15:50:33.260" v="3973" actId="47"/>
        <pc:sldMkLst>
          <pc:docMk/>
          <pc:sldMk cId="1396590468" sldId="305"/>
        </pc:sldMkLst>
        <pc:spChg chg="mod">
          <ac:chgData name="Bob Duffy" userId="a24cc88336e6b2ab" providerId="LiveId" clId="{B0950140-1D17-4096-81DE-2F7327A68716}" dt="2024-03-13T13:42:52.385" v="457" actId="1076"/>
          <ac:spMkLst>
            <pc:docMk/>
            <pc:sldMk cId="1396590468" sldId="305"/>
            <ac:spMk id="2" creationId="{A54EA2F8-6D8B-437D-B943-2E70E1BF7C9F}"/>
          </ac:spMkLst>
        </pc:spChg>
        <pc:spChg chg="mod">
          <ac:chgData name="Bob Duffy" userId="a24cc88336e6b2ab" providerId="LiveId" clId="{B0950140-1D17-4096-81DE-2F7327A68716}" dt="2024-03-13T14:05:52.441" v="488" actId="20577"/>
          <ac:spMkLst>
            <pc:docMk/>
            <pc:sldMk cId="1396590468" sldId="305"/>
            <ac:spMk id="3" creationId="{29188804-B05D-4CEB-AD09-81436A1B2356}"/>
          </ac:spMkLst>
        </pc:spChg>
        <pc:spChg chg="del">
          <ac:chgData name="Bob Duffy" userId="a24cc88336e6b2ab" providerId="LiveId" clId="{B0950140-1D17-4096-81DE-2F7327A68716}" dt="2024-03-13T12:13:25.712" v="171" actId="478"/>
          <ac:spMkLst>
            <pc:docMk/>
            <pc:sldMk cId="1396590468" sldId="305"/>
            <ac:spMk id="5" creationId="{EB6EEF3B-F513-4A79-9C15-15B24FE1BDE1}"/>
          </ac:spMkLst>
        </pc:spChg>
        <pc:picChg chg="del">
          <ac:chgData name="Bob Duffy" userId="a24cc88336e6b2ab" providerId="LiveId" clId="{B0950140-1D17-4096-81DE-2F7327A68716}" dt="2024-03-13T12:12:58.850" v="170" actId="478"/>
          <ac:picMkLst>
            <pc:docMk/>
            <pc:sldMk cId="1396590468" sldId="305"/>
            <ac:picMk id="4" creationId="{B9452F05-D904-4368-9859-C7492012C618}"/>
          </ac:picMkLst>
        </pc:picChg>
        <pc:picChg chg="add mod">
          <ac:chgData name="Bob Duffy" userId="a24cc88336e6b2ab" providerId="LiveId" clId="{B0950140-1D17-4096-81DE-2F7327A68716}" dt="2024-03-13T12:14:15.268" v="179" actId="1076"/>
          <ac:picMkLst>
            <pc:docMk/>
            <pc:sldMk cId="1396590468" sldId="305"/>
            <ac:picMk id="6" creationId="{B1439CA1-0757-4B44-877E-E5326377F951}"/>
          </ac:picMkLst>
        </pc:picChg>
      </pc:sldChg>
      <pc:sldChg chg="modSp del mod">
        <pc:chgData name="Bob Duffy" userId="a24cc88336e6b2ab" providerId="LiveId" clId="{B0950140-1D17-4096-81DE-2F7327A68716}" dt="2024-03-19T15:50:33.260" v="3973" actId="47"/>
        <pc:sldMkLst>
          <pc:docMk/>
          <pc:sldMk cId="2901516704" sldId="352"/>
        </pc:sldMkLst>
        <pc:spChg chg="mod">
          <ac:chgData name="Bob Duffy" userId="a24cc88336e6b2ab" providerId="LiveId" clId="{B0950140-1D17-4096-81DE-2F7327A68716}" dt="2024-03-13T14:17:12.923" v="489" actId="1076"/>
          <ac:spMkLst>
            <pc:docMk/>
            <pc:sldMk cId="2901516704" sldId="352"/>
            <ac:spMk id="2" creationId="{00000000-0000-0000-0000-000000000000}"/>
          </ac:spMkLst>
        </pc:spChg>
      </pc:sldChg>
      <pc:sldChg chg="del">
        <pc:chgData name="Bob Duffy" userId="a24cc88336e6b2ab" providerId="LiveId" clId="{B0950140-1D17-4096-81DE-2F7327A68716}" dt="2024-03-13T11:40:11.248" v="114" actId="47"/>
        <pc:sldMkLst>
          <pc:docMk/>
          <pc:sldMk cId="801189145" sldId="354"/>
        </pc:sldMkLst>
      </pc:sldChg>
      <pc:sldChg chg="del">
        <pc:chgData name="Bob Duffy" userId="a24cc88336e6b2ab" providerId="LiveId" clId="{B0950140-1D17-4096-81DE-2F7327A68716}" dt="2024-03-19T15:50:33.260" v="3973" actId="47"/>
        <pc:sldMkLst>
          <pc:docMk/>
          <pc:sldMk cId="383549757" sldId="391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1949969114" sldId="392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509786661" sldId="394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3974106716" sldId="396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202197617" sldId="397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866058994" sldId="399"/>
        </pc:sldMkLst>
      </pc:sldChg>
      <pc:sldChg chg="del">
        <pc:chgData name="Bob Duffy" userId="a24cc88336e6b2ab" providerId="LiveId" clId="{B0950140-1D17-4096-81DE-2F7327A68716}" dt="2024-03-13T11:40:01.868" v="112" actId="47"/>
        <pc:sldMkLst>
          <pc:docMk/>
          <pc:sldMk cId="967441653" sldId="402"/>
        </pc:sldMkLst>
      </pc:sldChg>
      <pc:sldChg chg="del">
        <pc:chgData name="Bob Duffy" userId="a24cc88336e6b2ab" providerId="LiveId" clId="{B0950140-1D17-4096-81DE-2F7327A68716}" dt="2024-03-13T11:40:11.248" v="114" actId="47"/>
        <pc:sldMkLst>
          <pc:docMk/>
          <pc:sldMk cId="3808251322" sldId="406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1411200227" sldId="412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564187415" sldId="413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4248120062" sldId="414"/>
        </pc:sldMkLst>
      </pc:sldChg>
      <pc:sldChg chg="del">
        <pc:chgData name="Bob Duffy" userId="a24cc88336e6b2ab" providerId="LiveId" clId="{B0950140-1D17-4096-81DE-2F7327A68716}" dt="2024-03-13T11:40:06.170" v="113" actId="47"/>
        <pc:sldMkLst>
          <pc:docMk/>
          <pc:sldMk cId="1141802204" sldId="415"/>
        </pc:sldMkLst>
      </pc:sldChg>
      <pc:sldChg chg="del">
        <pc:chgData name="Bob Duffy" userId="a24cc88336e6b2ab" providerId="LiveId" clId="{B0950140-1D17-4096-81DE-2F7327A68716}" dt="2024-03-13T11:40:06.170" v="113" actId="47"/>
        <pc:sldMkLst>
          <pc:docMk/>
          <pc:sldMk cId="1338059277" sldId="417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604227130" sldId="418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314350286" sldId="422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730490136" sldId="423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085134208" sldId="424"/>
        </pc:sldMkLst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2576498663" sldId="425"/>
        </pc:sldMkLst>
      </pc:sldChg>
      <pc:sldChg chg="addSp delSp modSp del mod">
        <pc:chgData name="Bob Duffy" userId="a24cc88336e6b2ab" providerId="LiveId" clId="{B0950140-1D17-4096-81DE-2F7327A68716}" dt="2024-03-19T15:50:33.260" v="3973" actId="47"/>
        <pc:sldMkLst>
          <pc:docMk/>
          <pc:sldMk cId="1835092468" sldId="429"/>
        </pc:sldMkLst>
        <pc:spChg chg="mod">
          <ac:chgData name="Bob Duffy" userId="a24cc88336e6b2ab" providerId="LiveId" clId="{B0950140-1D17-4096-81DE-2F7327A68716}" dt="2024-03-13T14:21:00.082" v="588" actId="20577"/>
          <ac:spMkLst>
            <pc:docMk/>
            <pc:sldMk cId="1835092468" sldId="429"/>
            <ac:spMk id="2" creationId="{00000000-0000-0000-0000-000000000000}"/>
          </ac:spMkLst>
        </pc:spChg>
        <pc:spChg chg="del">
          <ac:chgData name="Bob Duffy" userId="a24cc88336e6b2ab" providerId="LiveId" clId="{B0950140-1D17-4096-81DE-2F7327A68716}" dt="2024-03-13T14:21:04.906" v="590" actId="478"/>
          <ac:spMkLst>
            <pc:docMk/>
            <pc:sldMk cId="1835092468" sldId="429"/>
            <ac:spMk id="5" creationId="{70CC6BBA-5ABD-4FFA-B767-9FAC43A140C4}"/>
          </ac:spMkLst>
        </pc:spChg>
        <pc:spChg chg="add del mod">
          <ac:chgData name="Bob Duffy" userId="a24cc88336e6b2ab" providerId="LiveId" clId="{B0950140-1D17-4096-81DE-2F7327A68716}" dt="2024-03-13T14:21:08.350" v="592" actId="478"/>
          <ac:spMkLst>
            <pc:docMk/>
            <pc:sldMk cId="1835092468" sldId="429"/>
            <ac:spMk id="6" creationId="{FA1CC2E4-8217-4E00-BCE5-DC73D74CD7EC}"/>
          </ac:spMkLst>
        </pc:spChg>
        <pc:spChg chg="del">
          <ac:chgData name="Bob Duffy" userId="a24cc88336e6b2ab" providerId="LiveId" clId="{B0950140-1D17-4096-81DE-2F7327A68716}" dt="2024-03-13T14:21:06.051" v="591" actId="478"/>
          <ac:spMkLst>
            <pc:docMk/>
            <pc:sldMk cId="1835092468" sldId="429"/>
            <ac:spMk id="203" creationId="{1201FEC7-F0A3-4573-9C71-5D6CF3D990BD}"/>
          </ac:spMkLst>
        </pc:spChg>
        <pc:picChg chg="del">
          <ac:chgData name="Bob Duffy" userId="a24cc88336e6b2ab" providerId="LiveId" clId="{B0950140-1D17-4096-81DE-2F7327A68716}" dt="2024-03-13T14:21:03.670" v="589" actId="478"/>
          <ac:picMkLst>
            <pc:docMk/>
            <pc:sldMk cId="1835092468" sldId="429"/>
            <ac:picMk id="4" creationId="{626F4DAE-0445-4ED7-BCCD-17DEC9469997}"/>
          </ac:picMkLst>
        </pc:picChg>
      </pc:sldChg>
      <pc:sldChg chg="del">
        <pc:chgData name="Bob Duffy" userId="a24cc88336e6b2ab" providerId="LiveId" clId="{B0950140-1D17-4096-81DE-2F7327A68716}" dt="2024-03-13T11:40:17.642" v="115" actId="47"/>
        <pc:sldMkLst>
          <pc:docMk/>
          <pc:sldMk cId="1160992928" sldId="430"/>
        </pc:sldMkLst>
      </pc:sldChg>
      <pc:sldChg chg="addSp modSp add mod">
        <pc:chgData name="Bob Duffy" userId="a24cc88336e6b2ab" providerId="LiveId" clId="{B0950140-1D17-4096-81DE-2F7327A68716}" dt="2024-03-13T12:08:19.271" v="158" actId="1076"/>
        <pc:sldMkLst>
          <pc:docMk/>
          <pc:sldMk cId="56410487" sldId="431"/>
        </pc:sldMkLst>
        <pc:spChg chg="mod">
          <ac:chgData name="Bob Duffy" userId="a24cc88336e6b2ab" providerId="LiveId" clId="{B0950140-1D17-4096-81DE-2F7327A68716}" dt="2024-03-13T11:38:54.763" v="95" actId="404"/>
          <ac:spMkLst>
            <pc:docMk/>
            <pc:sldMk cId="56410487" sldId="431"/>
            <ac:spMk id="2" creationId="{C3484700-34CE-937A-3E61-92BFA8ACDB0F}"/>
          </ac:spMkLst>
        </pc:spChg>
        <pc:spChg chg="mod">
          <ac:chgData name="Bob Duffy" userId="a24cc88336e6b2ab" providerId="LiveId" clId="{B0950140-1D17-4096-81DE-2F7327A68716}" dt="2024-03-13T12:08:19.271" v="158" actId="1076"/>
          <ac:spMkLst>
            <pc:docMk/>
            <pc:sldMk cId="56410487" sldId="431"/>
            <ac:spMk id="3" creationId="{5DF442D2-27C0-AE2F-7D73-FBE46392357A}"/>
          </ac:spMkLst>
        </pc:spChg>
        <pc:spChg chg="add mod">
          <ac:chgData name="Bob Duffy" userId="a24cc88336e6b2ab" providerId="LiveId" clId="{B0950140-1D17-4096-81DE-2F7327A68716}" dt="2024-03-13T12:07:58.394" v="151" actId="1076"/>
          <ac:spMkLst>
            <pc:docMk/>
            <pc:sldMk cId="56410487" sldId="431"/>
            <ac:spMk id="5" creationId="{F499E767-C1F8-46E4-96EF-A326CDAE0EB8}"/>
          </ac:spMkLst>
        </pc:spChg>
        <pc:spChg chg="add mod">
          <ac:chgData name="Bob Duffy" userId="a24cc88336e6b2ab" providerId="LiveId" clId="{B0950140-1D17-4096-81DE-2F7327A68716}" dt="2024-03-13T12:08:04.771" v="153" actId="1076"/>
          <ac:spMkLst>
            <pc:docMk/>
            <pc:sldMk cId="56410487" sldId="431"/>
            <ac:spMk id="10" creationId="{390798B6-EB3C-4993-9B60-B34D4E7B7584}"/>
          </ac:spMkLst>
        </pc:spChg>
        <pc:spChg chg="add mod">
          <ac:chgData name="Bob Duffy" userId="a24cc88336e6b2ab" providerId="LiveId" clId="{B0950140-1D17-4096-81DE-2F7327A68716}" dt="2024-03-13T12:08:08.571" v="155" actId="1076"/>
          <ac:spMkLst>
            <pc:docMk/>
            <pc:sldMk cId="56410487" sldId="431"/>
            <ac:spMk id="11" creationId="{16A957A8-C2AF-42AB-8C0C-51AB3DA9436A}"/>
          </ac:spMkLst>
        </pc:spChg>
        <pc:spChg chg="add mod">
          <ac:chgData name="Bob Duffy" userId="a24cc88336e6b2ab" providerId="LiveId" clId="{B0950140-1D17-4096-81DE-2F7327A68716}" dt="2024-03-13T12:08:13.831" v="157" actId="1076"/>
          <ac:spMkLst>
            <pc:docMk/>
            <pc:sldMk cId="56410487" sldId="431"/>
            <ac:spMk id="12" creationId="{C4A02F7F-612B-48F6-8D32-D9CF4FEBE9EA}"/>
          </ac:spMkLst>
        </pc:spChg>
        <pc:picChg chg="add mod">
          <ac:chgData name="Bob Duffy" userId="a24cc88336e6b2ab" providerId="LiveId" clId="{B0950140-1D17-4096-81DE-2F7327A68716}" dt="2024-03-13T12:06:51.121" v="140" actId="1076"/>
          <ac:picMkLst>
            <pc:docMk/>
            <pc:sldMk cId="56410487" sldId="431"/>
            <ac:picMk id="4" creationId="{CA06182E-EAA0-41D1-ADEB-CF0733620D0D}"/>
          </ac:picMkLst>
        </pc:picChg>
        <pc:picChg chg="add mod">
          <ac:chgData name="Bob Duffy" userId="a24cc88336e6b2ab" providerId="LiveId" clId="{B0950140-1D17-4096-81DE-2F7327A68716}" dt="2024-03-13T12:06:48.931" v="139" actId="1076"/>
          <ac:picMkLst>
            <pc:docMk/>
            <pc:sldMk cId="56410487" sldId="431"/>
            <ac:picMk id="1026" creationId="{0329A285-F554-48AF-80FE-D3E9894236E9}"/>
          </ac:picMkLst>
        </pc:picChg>
        <pc:picChg chg="add mod">
          <ac:chgData name="Bob Duffy" userId="a24cc88336e6b2ab" providerId="LiveId" clId="{B0950140-1D17-4096-81DE-2F7327A68716}" dt="2024-03-13T12:06:54.341" v="142" actId="14100"/>
          <ac:picMkLst>
            <pc:docMk/>
            <pc:sldMk cId="56410487" sldId="431"/>
            <ac:picMk id="1028" creationId="{63CB70E3-A024-4D88-A8B6-C9ABAAA6701F}"/>
          </ac:picMkLst>
        </pc:picChg>
        <pc:picChg chg="add mod">
          <ac:chgData name="Bob Duffy" userId="a24cc88336e6b2ab" providerId="LiveId" clId="{B0950140-1D17-4096-81DE-2F7327A68716}" dt="2024-03-13T12:06:58.731" v="143" actId="1076"/>
          <ac:picMkLst>
            <pc:docMk/>
            <pc:sldMk cId="56410487" sldId="431"/>
            <ac:picMk id="1030" creationId="{E2D75404-6E2F-4103-BAFC-0545BB7C1510}"/>
          </ac:picMkLst>
        </pc:picChg>
        <pc:picChg chg="add mod">
          <ac:chgData name="Bob Duffy" userId="a24cc88336e6b2ab" providerId="LiveId" clId="{B0950140-1D17-4096-81DE-2F7327A68716}" dt="2024-03-13T12:07:49.046" v="149" actId="1076"/>
          <ac:picMkLst>
            <pc:docMk/>
            <pc:sldMk cId="56410487" sldId="431"/>
            <ac:picMk id="1032" creationId="{20A6E6D9-0B03-4B14-A9C5-AE26CB632354}"/>
          </ac:picMkLst>
        </pc:picChg>
      </pc:sldChg>
      <pc:sldChg chg="new del">
        <pc:chgData name="Bob Duffy" userId="a24cc88336e6b2ab" providerId="LiveId" clId="{B0950140-1D17-4096-81DE-2F7327A68716}" dt="2024-03-13T12:01:59.443" v="118" actId="47"/>
        <pc:sldMkLst>
          <pc:docMk/>
          <pc:sldMk cId="3737535942" sldId="432"/>
        </pc:sldMkLst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4099741936" sldId="433"/>
        </pc:sldMkLst>
      </pc:sldChg>
      <pc:sldChg chg="addSp delSp modSp add mod ord modAnim">
        <pc:chgData name="Bob Duffy" userId="a24cc88336e6b2ab" providerId="LiveId" clId="{B0950140-1D17-4096-81DE-2F7327A68716}" dt="2024-03-15T13:50:40.943" v="728" actId="1076"/>
        <pc:sldMkLst>
          <pc:docMk/>
          <pc:sldMk cId="3440533617" sldId="434"/>
        </pc:sldMkLst>
        <pc:spChg chg="del">
          <ac:chgData name="Bob Duffy" userId="a24cc88336e6b2ab" providerId="LiveId" clId="{B0950140-1D17-4096-81DE-2F7327A68716}" dt="2024-03-15T12:58:16.326" v="652" actId="478"/>
          <ac:spMkLst>
            <pc:docMk/>
            <pc:sldMk cId="3440533617" sldId="434"/>
            <ac:spMk id="2" creationId="{6950F72B-E41F-1927-F97F-6E4F1A7D1FCD}"/>
          </ac:spMkLst>
        </pc:spChg>
        <pc:spChg chg="del">
          <ac:chgData name="Bob Duffy" userId="a24cc88336e6b2ab" providerId="LiveId" clId="{B0950140-1D17-4096-81DE-2F7327A68716}" dt="2024-03-15T12:58:17.308" v="653" actId="478"/>
          <ac:spMkLst>
            <pc:docMk/>
            <pc:sldMk cId="3440533617" sldId="434"/>
            <ac:spMk id="3" creationId="{79BF19FA-72FD-AD29-27D3-51E4379824E3}"/>
          </ac:spMkLst>
        </pc:spChg>
        <pc:spChg chg="add del mod">
          <ac:chgData name="Bob Duffy" userId="a24cc88336e6b2ab" providerId="LiveId" clId="{B0950140-1D17-4096-81DE-2F7327A68716}" dt="2024-03-15T12:58:14.899" v="651"/>
          <ac:spMkLst>
            <pc:docMk/>
            <pc:sldMk cId="3440533617" sldId="434"/>
            <ac:spMk id="4" creationId="{28893230-34CC-442A-813A-CB8DBFA9E4BB}"/>
          </ac:spMkLst>
        </pc:spChg>
        <pc:spChg chg="add del mod">
          <ac:chgData name="Bob Duffy" userId="a24cc88336e6b2ab" providerId="LiveId" clId="{B0950140-1D17-4096-81DE-2F7327A68716}" dt="2024-03-15T12:58:14.899" v="651"/>
          <ac:spMkLst>
            <pc:docMk/>
            <pc:sldMk cId="3440533617" sldId="434"/>
            <ac:spMk id="5" creationId="{4E90A1D5-DEAC-46A1-B701-906E53B6C2CA}"/>
          </ac:spMkLst>
        </pc:spChg>
        <pc:spChg chg="add mod">
          <ac:chgData name="Bob Duffy" userId="a24cc88336e6b2ab" providerId="LiveId" clId="{B0950140-1D17-4096-81DE-2F7327A68716}" dt="2024-03-15T12:58:21.920" v="655" actId="1076"/>
          <ac:spMkLst>
            <pc:docMk/>
            <pc:sldMk cId="3440533617" sldId="434"/>
            <ac:spMk id="6" creationId="{A4A152B4-F3AC-4661-8157-47761E4F9BF5}"/>
          </ac:spMkLst>
        </pc:spChg>
        <pc:spChg chg="add mod">
          <ac:chgData name="Bob Duffy" userId="a24cc88336e6b2ab" providerId="LiveId" clId="{B0950140-1D17-4096-81DE-2F7327A68716}" dt="2024-03-15T13:50:36.162" v="726" actId="12"/>
          <ac:spMkLst>
            <pc:docMk/>
            <pc:sldMk cId="3440533617" sldId="434"/>
            <ac:spMk id="7" creationId="{198D6D84-00F8-4491-9EA8-4D40FF23680B}"/>
          </ac:spMkLst>
        </pc:spChg>
        <pc:picChg chg="add mod">
          <ac:chgData name="Bob Duffy" userId="a24cc88336e6b2ab" providerId="LiveId" clId="{B0950140-1D17-4096-81DE-2F7327A68716}" dt="2024-03-15T12:58:30.804" v="657" actId="1076"/>
          <ac:picMkLst>
            <pc:docMk/>
            <pc:sldMk cId="3440533617" sldId="434"/>
            <ac:picMk id="8" creationId="{E11A50DA-69F0-4C6D-944C-F2276F81F166}"/>
          </ac:picMkLst>
        </pc:picChg>
        <pc:picChg chg="add mod">
          <ac:chgData name="Bob Duffy" userId="a24cc88336e6b2ab" providerId="LiveId" clId="{B0950140-1D17-4096-81DE-2F7327A68716}" dt="2024-03-15T13:50:40.943" v="728" actId="1076"/>
          <ac:picMkLst>
            <pc:docMk/>
            <pc:sldMk cId="3440533617" sldId="434"/>
            <ac:picMk id="9" creationId="{718FF37D-B1B3-4EC1-A05A-EC2F7BBDEAAF}"/>
          </ac:picMkLst>
        </pc:picChg>
        <pc:picChg chg="add mod">
          <ac:chgData name="Bob Duffy" userId="a24cc88336e6b2ab" providerId="LiveId" clId="{B0950140-1D17-4096-81DE-2F7327A68716}" dt="2024-03-15T13:50:39.603" v="727" actId="1076"/>
          <ac:picMkLst>
            <pc:docMk/>
            <pc:sldMk cId="3440533617" sldId="434"/>
            <ac:picMk id="10" creationId="{D0B5A4F2-44E6-4F34-8552-84C931680C59}"/>
          </ac:picMkLst>
        </pc:picChg>
        <pc:picChg chg="add del mod">
          <ac:chgData name="Bob Duffy" userId="a24cc88336e6b2ab" providerId="LiveId" clId="{B0950140-1D17-4096-81DE-2F7327A68716}" dt="2024-03-15T12:59:58.276" v="669" actId="478"/>
          <ac:picMkLst>
            <pc:docMk/>
            <pc:sldMk cId="3440533617" sldId="434"/>
            <ac:picMk id="11" creationId="{2A9CC49B-CAFF-4BEA-B767-A368C3E429B4}"/>
          </ac:picMkLst>
        </pc:picChg>
        <pc:picChg chg="add mod">
          <ac:chgData name="Bob Duffy" userId="a24cc88336e6b2ab" providerId="LiveId" clId="{B0950140-1D17-4096-81DE-2F7327A68716}" dt="2024-03-15T13:00:14.345" v="676" actId="1076"/>
          <ac:picMkLst>
            <pc:docMk/>
            <pc:sldMk cId="3440533617" sldId="434"/>
            <ac:picMk id="12" creationId="{CF35FCEE-8975-4EDE-B884-688338859005}"/>
          </ac:picMkLst>
        </pc:picChg>
      </pc:sldChg>
      <pc:sldChg chg="add mod modShow">
        <pc:chgData name="Bob Duffy" userId="a24cc88336e6b2ab" providerId="LiveId" clId="{B0950140-1D17-4096-81DE-2F7327A68716}" dt="2024-03-19T19:03:54.994" v="4356" actId="729"/>
        <pc:sldMkLst>
          <pc:docMk/>
          <pc:sldMk cId="785843492" sldId="435"/>
        </pc:sldMkLst>
      </pc:sldChg>
      <pc:sldChg chg="addSp delSp modSp add del mod ord delAnim modAnim">
        <pc:chgData name="Bob Duffy" userId="a24cc88336e6b2ab" providerId="LiveId" clId="{B0950140-1D17-4096-81DE-2F7327A68716}" dt="2024-03-19T18:25:53.367" v="4254" actId="47"/>
        <pc:sldMkLst>
          <pc:docMk/>
          <pc:sldMk cId="2299237557" sldId="2144"/>
        </pc:sldMkLst>
        <pc:spChg chg="mod">
          <ac:chgData name="Bob Duffy" userId="a24cc88336e6b2ab" providerId="LiveId" clId="{B0950140-1D17-4096-81DE-2F7327A68716}" dt="2024-03-13T16:07:01.287" v="645" actId="20577"/>
          <ac:spMkLst>
            <pc:docMk/>
            <pc:sldMk cId="2299237557" sldId="2144"/>
            <ac:spMk id="2" creationId="{A54EA2F8-6D8B-437D-B943-2E70E1BF7C9F}"/>
          </ac:spMkLst>
        </pc:spChg>
        <pc:spChg chg="mod">
          <ac:chgData name="Bob Duffy" userId="a24cc88336e6b2ab" providerId="LiveId" clId="{B0950140-1D17-4096-81DE-2F7327A68716}" dt="2024-03-15T13:02:34.082" v="687" actId="1076"/>
          <ac:spMkLst>
            <pc:docMk/>
            <pc:sldMk cId="2299237557" sldId="2144"/>
            <ac:spMk id="16" creationId="{D64D8A96-4540-497D-AE3B-DF2BA3E389D8}"/>
          </ac:spMkLst>
        </pc:spChg>
        <pc:spChg chg="del mod">
          <ac:chgData name="Bob Duffy" userId="a24cc88336e6b2ab" providerId="LiveId" clId="{B0950140-1D17-4096-81DE-2F7327A68716}" dt="2024-03-15T13:02:17.434" v="685" actId="478"/>
          <ac:spMkLst>
            <pc:docMk/>
            <pc:sldMk cId="2299237557" sldId="2144"/>
            <ac:spMk id="18" creationId="{DE47B842-C9AC-4754-ABFE-52D52E8D7E2A}"/>
          </ac:spMkLst>
        </pc:spChg>
        <pc:spChg chg="mod">
          <ac:chgData name="Bob Duffy" userId="a24cc88336e6b2ab" providerId="LiveId" clId="{B0950140-1D17-4096-81DE-2F7327A68716}" dt="2024-03-15T13:00:52.213" v="682" actId="20577"/>
          <ac:spMkLst>
            <pc:docMk/>
            <pc:sldMk cId="2299237557" sldId="2144"/>
            <ac:spMk id="19" creationId="{3698F96C-AF25-4FE9-9F80-B86536F8EBFD}"/>
          </ac:spMkLst>
        </pc:spChg>
        <pc:spChg chg="mod">
          <ac:chgData name="Bob Duffy" userId="a24cc88336e6b2ab" providerId="LiveId" clId="{B0950140-1D17-4096-81DE-2F7327A68716}" dt="2024-03-15T13:00:45.928" v="680" actId="20577"/>
          <ac:spMkLst>
            <pc:docMk/>
            <pc:sldMk cId="2299237557" sldId="2144"/>
            <ac:spMk id="20" creationId="{70B38A4D-7DF0-43BF-8673-D16025354B18}"/>
          </ac:spMkLst>
        </pc:spChg>
        <pc:spChg chg="mod">
          <ac:chgData name="Bob Duffy" userId="a24cc88336e6b2ab" providerId="LiveId" clId="{B0950140-1D17-4096-81DE-2F7327A68716}" dt="2024-03-13T14:20:20.365" v="530" actId="20577"/>
          <ac:spMkLst>
            <pc:docMk/>
            <pc:sldMk cId="2299237557" sldId="2144"/>
            <ac:spMk id="21" creationId="{7A8CF055-0407-49CA-840D-029CF5B16B01}"/>
          </ac:spMkLst>
        </pc:spChg>
        <pc:spChg chg="del">
          <ac:chgData name="Bob Duffy" userId="a24cc88336e6b2ab" providerId="LiveId" clId="{B0950140-1D17-4096-81DE-2F7327A68716}" dt="2024-03-13T16:05:50.138" v="598" actId="478"/>
          <ac:spMkLst>
            <pc:docMk/>
            <pc:sldMk cId="2299237557" sldId="2144"/>
            <ac:spMk id="22" creationId="{22AA0DDD-D846-4976-B8D3-32480A2D67C9}"/>
          </ac:spMkLst>
        </pc:spChg>
        <pc:spChg chg="del">
          <ac:chgData name="Bob Duffy" userId="a24cc88336e6b2ab" providerId="LiveId" clId="{B0950140-1D17-4096-81DE-2F7327A68716}" dt="2024-03-13T16:06:09.337" v="613" actId="478"/>
          <ac:spMkLst>
            <pc:docMk/>
            <pc:sldMk cId="2299237557" sldId="2144"/>
            <ac:spMk id="23" creationId="{3FFDD428-F050-4A6F-A9EF-7B8B966C268F}"/>
          </ac:spMkLst>
        </pc:spChg>
        <pc:spChg chg="add mod">
          <ac:chgData name="Bob Duffy" userId="a24cc88336e6b2ab" providerId="LiveId" clId="{B0950140-1D17-4096-81DE-2F7327A68716}" dt="2024-03-15T13:44:21.644" v="691" actId="1076"/>
          <ac:spMkLst>
            <pc:docMk/>
            <pc:sldMk cId="2299237557" sldId="2144"/>
            <ac:spMk id="23" creationId="{B76C7F94-1907-4611-B12D-2569542862B6}"/>
          </ac:spMkLst>
        </pc:spChg>
        <pc:spChg chg="add mod">
          <ac:chgData name="Bob Duffy" userId="a24cc88336e6b2ab" providerId="LiveId" clId="{B0950140-1D17-4096-81DE-2F7327A68716}" dt="2024-03-15T13:44:35.389" v="693" actId="1076"/>
          <ac:spMkLst>
            <pc:docMk/>
            <pc:sldMk cId="2299237557" sldId="2144"/>
            <ac:spMk id="25" creationId="{8292C314-F08A-48CE-A8DE-34DB14FE78B9}"/>
          </ac:spMkLst>
        </pc:spChg>
        <pc:spChg chg="del">
          <ac:chgData name="Bob Duffy" userId="a24cc88336e6b2ab" providerId="LiveId" clId="{B0950140-1D17-4096-81DE-2F7327A68716}" dt="2024-03-13T16:06:00.873" v="609" actId="478"/>
          <ac:spMkLst>
            <pc:docMk/>
            <pc:sldMk cId="2299237557" sldId="2144"/>
            <ac:spMk id="25" creationId="{A5A8AE54-F9D9-48CB-968A-DB4696C9D84E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2" creationId="{E51D5190-CD21-469C-8F4F-2140768C968D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3" creationId="{D01EF842-63E4-428D-BAA6-8B640E257A4A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4" creationId="{7044A6CB-4D4A-4E88-B476-D2675CB6A7C1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5" creationId="{93014662-1992-4302-BFE7-66DFEB55F0F4}"/>
          </ac:spMkLst>
        </pc:spChg>
        <pc:spChg chg="del">
          <ac:chgData name="Bob Duffy" userId="a24cc88336e6b2ab" providerId="LiveId" clId="{B0950140-1D17-4096-81DE-2F7327A68716}" dt="2024-03-13T16:05:54.460" v="602" actId="478"/>
          <ac:spMkLst>
            <pc:docMk/>
            <pc:sldMk cId="2299237557" sldId="2144"/>
            <ac:spMk id="35" creationId="{E34E393E-663E-4E8A-93D5-24ADCE8B1171}"/>
          </ac:spMkLst>
        </pc:spChg>
        <pc:spChg chg="del">
          <ac:chgData name="Bob Duffy" userId="a24cc88336e6b2ab" providerId="LiveId" clId="{B0950140-1D17-4096-81DE-2F7327A68716}" dt="2024-03-13T16:05:52.405" v="600" actId="478"/>
          <ac:spMkLst>
            <pc:docMk/>
            <pc:sldMk cId="2299237557" sldId="2144"/>
            <ac:spMk id="36" creationId="{0EFF39A2-DC14-4C91-87E9-52C0997575F6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6" creationId="{4A9BA0D9-6B90-4AC3-ABAB-61C820EF5E17}"/>
          </ac:spMkLst>
        </pc:spChg>
        <pc:spChg chg="add del mod">
          <ac:chgData name="Bob Duffy" userId="a24cc88336e6b2ab" providerId="LiveId" clId="{B0950140-1D17-4096-81DE-2F7327A68716}" dt="2024-03-15T13:45:02.913" v="697"/>
          <ac:spMkLst>
            <pc:docMk/>
            <pc:sldMk cId="2299237557" sldId="2144"/>
            <ac:spMk id="37" creationId="{D44DF2B6-81C4-4713-83BA-4F2BC5E390BB}"/>
          </ac:spMkLst>
        </pc:spChg>
        <pc:spChg chg="del">
          <ac:chgData name="Bob Duffy" userId="a24cc88336e6b2ab" providerId="LiveId" clId="{B0950140-1D17-4096-81DE-2F7327A68716}" dt="2024-03-13T16:06:01.813" v="610" actId="478"/>
          <ac:spMkLst>
            <pc:docMk/>
            <pc:sldMk cId="2299237557" sldId="2144"/>
            <ac:spMk id="39" creationId="{F7E48825-37C1-4542-B907-4E3DB4C42118}"/>
          </ac:spMkLst>
        </pc:spChg>
        <pc:spChg chg="add mod">
          <ac:chgData name="Bob Duffy" userId="a24cc88336e6b2ab" providerId="LiveId" clId="{B0950140-1D17-4096-81DE-2F7327A68716}" dt="2024-03-15T13:45:33.035" v="699" actId="1076"/>
          <ac:spMkLst>
            <pc:docMk/>
            <pc:sldMk cId="2299237557" sldId="2144"/>
            <ac:spMk id="40" creationId="{85AFCBDD-AEC5-4743-B9B0-804926758C60}"/>
          </ac:spMkLst>
        </pc:spChg>
        <pc:spChg chg="add mod">
          <ac:chgData name="Bob Duffy" userId="a24cc88336e6b2ab" providerId="LiveId" clId="{B0950140-1D17-4096-81DE-2F7327A68716}" dt="2024-03-15T13:45:33.035" v="699" actId="1076"/>
          <ac:spMkLst>
            <pc:docMk/>
            <pc:sldMk cId="2299237557" sldId="2144"/>
            <ac:spMk id="41" creationId="{3F160D99-1704-4CB7-95A9-6A42C82DCB9C}"/>
          </ac:spMkLst>
        </pc:spChg>
        <pc:spChg chg="del">
          <ac:chgData name="Bob Duffy" userId="a24cc88336e6b2ab" providerId="LiveId" clId="{B0950140-1D17-4096-81DE-2F7327A68716}" dt="2024-03-13T16:06:07.809" v="611" actId="478"/>
          <ac:spMkLst>
            <pc:docMk/>
            <pc:sldMk cId="2299237557" sldId="2144"/>
            <ac:spMk id="41" creationId="{7308385C-780E-464C-ACC1-01D2BF2122B9}"/>
          </ac:spMkLst>
        </pc:spChg>
        <pc:spChg chg="add mod">
          <ac:chgData name="Bob Duffy" userId="a24cc88336e6b2ab" providerId="LiveId" clId="{B0950140-1D17-4096-81DE-2F7327A68716}" dt="2024-03-15T13:00:49.363" v="681" actId="20577"/>
          <ac:spMkLst>
            <pc:docMk/>
            <pc:sldMk cId="2299237557" sldId="2144"/>
            <ac:spMk id="42" creationId="{EE6FCE64-5206-4A0B-8A32-C25F78EAE810}"/>
          </ac:spMkLst>
        </pc:spChg>
        <pc:spChg chg="add mod">
          <ac:chgData name="Bob Duffy" userId="a24cc88336e6b2ab" providerId="LiveId" clId="{B0950140-1D17-4096-81DE-2F7327A68716}" dt="2024-03-13T14:20:12.348" v="520" actId="20577"/>
          <ac:spMkLst>
            <pc:docMk/>
            <pc:sldMk cId="2299237557" sldId="2144"/>
            <ac:spMk id="43" creationId="{86368731-3D53-4CF5-8958-4C641EF94C87}"/>
          </ac:spMkLst>
        </pc:spChg>
        <pc:spChg chg="add mod">
          <ac:chgData name="Bob Duffy" userId="a24cc88336e6b2ab" providerId="LiveId" clId="{B0950140-1D17-4096-81DE-2F7327A68716}" dt="2024-03-15T13:00:54.379" v="683" actId="20577"/>
          <ac:spMkLst>
            <pc:docMk/>
            <pc:sldMk cId="2299237557" sldId="2144"/>
            <ac:spMk id="44" creationId="{48C1D118-5D17-4167-AEF9-726B9B814FFA}"/>
          </ac:spMkLst>
        </pc:spChg>
        <pc:spChg chg="add mod">
          <ac:chgData name="Bob Duffy" userId="a24cc88336e6b2ab" providerId="LiveId" clId="{B0950140-1D17-4096-81DE-2F7327A68716}" dt="2024-03-15T13:45:33.035" v="699" actId="1076"/>
          <ac:spMkLst>
            <pc:docMk/>
            <pc:sldMk cId="2299237557" sldId="2144"/>
            <ac:spMk id="45" creationId="{EE9DC606-0771-4E30-99ED-0D0105CAF824}"/>
          </ac:spMkLst>
        </pc:spChg>
        <pc:spChg chg="add del mod">
          <ac:chgData name="Bob Duffy" userId="a24cc88336e6b2ab" providerId="LiveId" clId="{B0950140-1D17-4096-81DE-2F7327A68716}" dt="2024-03-15T13:45:44.189" v="701"/>
          <ac:spMkLst>
            <pc:docMk/>
            <pc:sldMk cId="2299237557" sldId="2144"/>
            <ac:spMk id="48" creationId="{4DC8E75A-EC7C-425D-9491-321BA402348C}"/>
          </ac:spMkLst>
        </pc:spChg>
        <pc:spChg chg="add del mod">
          <ac:chgData name="Bob Duffy" userId="a24cc88336e6b2ab" providerId="LiveId" clId="{B0950140-1D17-4096-81DE-2F7327A68716}" dt="2024-03-15T13:45:44.189" v="701"/>
          <ac:spMkLst>
            <pc:docMk/>
            <pc:sldMk cId="2299237557" sldId="2144"/>
            <ac:spMk id="49" creationId="{D70A5A90-DB20-4B03-834F-BD30DBD0C389}"/>
          </ac:spMkLst>
        </pc:spChg>
        <pc:spChg chg="add del mod">
          <ac:chgData name="Bob Duffy" userId="a24cc88336e6b2ab" providerId="LiveId" clId="{B0950140-1D17-4096-81DE-2F7327A68716}" dt="2024-03-15T13:45:44.189" v="701"/>
          <ac:spMkLst>
            <pc:docMk/>
            <pc:sldMk cId="2299237557" sldId="2144"/>
            <ac:spMk id="50" creationId="{0207695E-F703-43B2-ADEA-F2F72508A6BF}"/>
          </ac:spMkLst>
        </pc:spChg>
        <pc:spChg chg="add del mod">
          <ac:chgData name="Bob Duffy" userId="a24cc88336e6b2ab" providerId="LiveId" clId="{B0950140-1D17-4096-81DE-2F7327A68716}" dt="2024-03-15T13:45:49.895" v="703"/>
          <ac:spMkLst>
            <pc:docMk/>
            <pc:sldMk cId="2299237557" sldId="2144"/>
            <ac:spMk id="53" creationId="{C7EF90F3-C893-4179-92D5-74E55BA8AD13}"/>
          </ac:spMkLst>
        </pc:spChg>
        <pc:spChg chg="add del mod">
          <ac:chgData name="Bob Duffy" userId="a24cc88336e6b2ab" providerId="LiveId" clId="{B0950140-1D17-4096-81DE-2F7327A68716}" dt="2024-03-15T13:45:49.895" v="703"/>
          <ac:spMkLst>
            <pc:docMk/>
            <pc:sldMk cId="2299237557" sldId="2144"/>
            <ac:spMk id="54" creationId="{A37FCFE8-85DE-4928-812B-06E8EEB39EBC}"/>
          </ac:spMkLst>
        </pc:spChg>
        <pc:spChg chg="add mod">
          <ac:chgData name="Bob Duffy" userId="a24cc88336e6b2ab" providerId="LiveId" clId="{B0950140-1D17-4096-81DE-2F7327A68716}" dt="2024-03-15T13:46:05.172" v="705" actId="1076"/>
          <ac:spMkLst>
            <pc:docMk/>
            <pc:sldMk cId="2299237557" sldId="2144"/>
            <ac:spMk id="58" creationId="{4D707743-01E4-401B-BDC9-053A27E50D7B}"/>
          </ac:spMkLst>
        </pc:spChg>
        <pc:spChg chg="add mod">
          <ac:chgData name="Bob Duffy" userId="a24cc88336e6b2ab" providerId="LiveId" clId="{B0950140-1D17-4096-81DE-2F7327A68716}" dt="2024-03-15T13:46:05.172" v="705" actId="1076"/>
          <ac:spMkLst>
            <pc:docMk/>
            <pc:sldMk cId="2299237557" sldId="2144"/>
            <ac:spMk id="59" creationId="{AEA0519C-15FC-4F53-84FC-9C03C6C5C27F}"/>
          </ac:spMkLst>
        </pc:spChg>
        <pc:spChg chg="add mod">
          <ac:chgData name="Bob Duffy" userId="a24cc88336e6b2ab" providerId="LiveId" clId="{B0950140-1D17-4096-81DE-2F7327A68716}" dt="2024-03-15T13:46:05.172" v="705" actId="1076"/>
          <ac:spMkLst>
            <pc:docMk/>
            <pc:sldMk cId="2299237557" sldId="2144"/>
            <ac:spMk id="60" creationId="{1B8BD7C7-2FA6-4004-8F4E-29B2CFD339BF}"/>
          </ac:spMkLst>
        </pc:spChg>
        <pc:spChg chg="add del mod">
          <ac:chgData name="Bob Duffy" userId="a24cc88336e6b2ab" providerId="LiveId" clId="{B0950140-1D17-4096-81DE-2F7327A68716}" dt="2024-03-15T13:46:11.295" v="707"/>
          <ac:spMkLst>
            <pc:docMk/>
            <pc:sldMk cId="2299237557" sldId="2144"/>
            <ac:spMk id="61" creationId="{9710F8AF-31CD-46DE-96EA-3F6045F94DA3}"/>
          </ac:spMkLst>
        </pc:spChg>
        <pc:spChg chg="add del mod">
          <ac:chgData name="Bob Duffy" userId="a24cc88336e6b2ab" providerId="LiveId" clId="{B0950140-1D17-4096-81DE-2F7327A68716}" dt="2024-03-15T13:46:11.295" v="707"/>
          <ac:spMkLst>
            <pc:docMk/>
            <pc:sldMk cId="2299237557" sldId="2144"/>
            <ac:spMk id="62" creationId="{4B363881-2E03-4AF1-B23F-35E19CCEE23E}"/>
          </ac:spMkLst>
        </pc:spChg>
        <pc:spChg chg="add del mod">
          <ac:chgData name="Bob Duffy" userId="a24cc88336e6b2ab" providerId="LiveId" clId="{B0950140-1D17-4096-81DE-2F7327A68716}" dt="2024-03-15T13:46:11.295" v="707"/>
          <ac:spMkLst>
            <pc:docMk/>
            <pc:sldMk cId="2299237557" sldId="2144"/>
            <ac:spMk id="63" creationId="{7C45A89F-E39C-4D18-AD50-1DAE87E86415}"/>
          </ac:spMkLst>
        </pc:spChg>
        <pc:picChg chg="del">
          <ac:chgData name="Bob Duffy" userId="a24cc88336e6b2ab" providerId="LiveId" clId="{B0950140-1D17-4096-81DE-2F7327A68716}" dt="2024-03-13T16:05:58.781" v="608" actId="478"/>
          <ac:picMkLst>
            <pc:docMk/>
            <pc:sldMk cId="2299237557" sldId="2144"/>
            <ac:picMk id="17" creationId="{1A93572E-616E-4092-99F7-62C6E532379E}"/>
          </ac:picMkLst>
        </pc:picChg>
        <pc:picChg chg="add mod">
          <ac:chgData name="Bob Duffy" userId="a24cc88336e6b2ab" providerId="LiveId" clId="{B0950140-1D17-4096-81DE-2F7327A68716}" dt="2024-03-15T13:44:21.644" v="691" actId="1076"/>
          <ac:picMkLst>
            <pc:docMk/>
            <pc:sldMk cId="2299237557" sldId="2144"/>
            <ac:picMk id="22" creationId="{09C8D93C-4A2A-4BE1-95D6-BD7A0CBBA55A}"/>
          </ac:picMkLst>
        </pc:picChg>
        <pc:picChg chg="del">
          <ac:chgData name="Bob Duffy" userId="a24cc88336e6b2ab" providerId="LiveId" clId="{B0950140-1D17-4096-81DE-2F7327A68716}" dt="2024-03-13T16:05:57.185" v="606" actId="478"/>
          <ac:picMkLst>
            <pc:docMk/>
            <pc:sldMk cId="2299237557" sldId="2144"/>
            <ac:picMk id="24" creationId="{32CD07C4-D100-4F3A-9B69-196E1ED0EFB7}"/>
          </ac:picMkLst>
        </pc:picChg>
        <pc:picChg chg="add mod">
          <ac:chgData name="Bob Duffy" userId="a24cc88336e6b2ab" providerId="LiveId" clId="{B0950140-1D17-4096-81DE-2F7327A68716}" dt="2024-03-15T13:44:35.389" v="693" actId="1076"/>
          <ac:picMkLst>
            <pc:docMk/>
            <pc:sldMk cId="2299237557" sldId="2144"/>
            <ac:picMk id="24" creationId="{DB1A8B1E-02F1-4696-B0A7-CB162A816AB8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26" creationId="{3598D59D-AC44-411A-BFD0-7C3261D8C42E}"/>
          </ac:picMkLst>
        </pc:picChg>
        <pc:picChg chg="del">
          <ac:chgData name="Bob Duffy" userId="a24cc88336e6b2ab" providerId="LiveId" clId="{B0950140-1D17-4096-81DE-2F7327A68716}" dt="2024-03-13T16:05:45.154" v="594" actId="478"/>
          <ac:picMkLst>
            <pc:docMk/>
            <pc:sldMk cId="2299237557" sldId="2144"/>
            <ac:picMk id="26" creationId="{DEFB75DF-9DFE-4110-8491-CB4418419E20}"/>
          </ac:picMkLst>
        </pc:picChg>
        <pc:picChg chg="del">
          <ac:chgData name="Bob Duffy" userId="a24cc88336e6b2ab" providerId="LiveId" clId="{B0950140-1D17-4096-81DE-2F7327A68716}" dt="2024-03-13T16:05:44.359" v="593" actId="478"/>
          <ac:picMkLst>
            <pc:docMk/>
            <pc:sldMk cId="2299237557" sldId="2144"/>
            <ac:picMk id="27" creationId="{2C08273C-AA75-4BB2-A2A2-591F84AFAD2E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27" creationId="{6EDB223E-BB66-453C-B1AF-C2D7D7094286}"/>
          </ac:picMkLst>
        </pc:picChg>
        <pc:picChg chg="del">
          <ac:chgData name="Bob Duffy" userId="a24cc88336e6b2ab" providerId="LiveId" clId="{B0950140-1D17-4096-81DE-2F7327A68716}" dt="2024-03-13T16:05:56.107" v="604" actId="478"/>
          <ac:picMkLst>
            <pc:docMk/>
            <pc:sldMk cId="2299237557" sldId="2144"/>
            <ac:picMk id="28" creationId="{368247B0-008A-426E-8B6F-E7E2F3023DC2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28" creationId="{CD8B683A-643B-44B7-A1E8-3213433401B9}"/>
          </ac:picMkLst>
        </pc:picChg>
        <pc:picChg chg="del">
          <ac:chgData name="Bob Duffy" userId="a24cc88336e6b2ab" providerId="LiveId" clId="{B0950140-1D17-4096-81DE-2F7327A68716}" dt="2024-03-13T16:05:45.806" v="595" actId="478"/>
          <ac:picMkLst>
            <pc:docMk/>
            <pc:sldMk cId="2299237557" sldId="2144"/>
            <ac:picMk id="29" creationId="{7AFDEB67-50F4-469C-982D-3020412AF2CC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29" creationId="{CBC7F5F4-53BC-4856-AB43-D4AF6A2A4411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30" creationId="{A800907E-FB83-4CDF-A814-5BCB6EF4D8C4}"/>
          </ac:picMkLst>
        </pc:picChg>
        <pc:picChg chg="del">
          <ac:chgData name="Bob Duffy" userId="a24cc88336e6b2ab" providerId="LiveId" clId="{B0950140-1D17-4096-81DE-2F7327A68716}" dt="2024-03-13T16:05:53.257" v="601" actId="478"/>
          <ac:picMkLst>
            <pc:docMk/>
            <pc:sldMk cId="2299237557" sldId="2144"/>
            <ac:picMk id="30" creationId="{F3571D01-B1BB-42A7-B173-3FF1A5B8FB33}"/>
          </ac:picMkLst>
        </pc:picChg>
        <pc:picChg chg="add del mod">
          <ac:chgData name="Bob Duffy" userId="a24cc88336e6b2ab" providerId="LiveId" clId="{B0950140-1D17-4096-81DE-2F7327A68716}" dt="2024-03-15T13:45:02.913" v="697"/>
          <ac:picMkLst>
            <pc:docMk/>
            <pc:sldMk cId="2299237557" sldId="2144"/>
            <ac:picMk id="31" creationId="{7F1A6FBF-F156-4DC4-8A0D-A14890C69564}"/>
          </ac:picMkLst>
        </pc:picChg>
        <pc:picChg chg="add mod">
          <ac:chgData name="Bob Duffy" userId="a24cc88336e6b2ab" providerId="LiveId" clId="{B0950140-1D17-4096-81DE-2F7327A68716}" dt="2024-03-15T13:45:33.035" v="699" actId="1076"/>
          <ac:picMkLst>
            <pc:docMk/>
            <pc:sldMk cId="2299237557" sldId="2144"/>
            <ac:picMk id="38" creationId="{11A9CE15-647B-47BF-AF62-B5D304B8B024}"/>
          </ac:picMkLst>
        </pc:picChg>
        <pc:picChg chg="add mod">
          <ac:chgData name="Bob Duffy" userId="a24cc88336e6b2ab" providerId="LiveId" clId="{B0950140-1D17-4096-81DE-2F7327A68716}" dt="2024-03-15T13:45:33.035" v="699" actId="1076"/>
          <ac:picMkLst>
            <pc:docMk/>
            <pc:sldMk cId="2299237557" sldId="2144"/>
            <ac:picMk id="39" creationId="{76D85D2F-67F3-4E18-9C4F-CE34A4641E04}"/>
          </ac:picMkLst>
        </pc:picChg>
        <pc:picChg chg="add del mod">
          <ac:chgData name="Bob Duffy" userId="a24cc88336e6b2ab" providerId="LiveId" clId="{B0950140-1D17-4096-81DE-2F7327A68716}" dt="2024-03-15T13:45:44.189" v="701"/>
          <ac:picMkLst>
            <pc:docMk/>
            <pc:sldMk cId="2299237557" sldId="2144"/>
            <ac:picMk id="46" creationId="{5BC2438A-7465-4852-B93F-37D988F6E973}"/>
          </ac:picMkLst>
        </pc:picChg>
        <pc:picChg chg="add del mod">
          <ac:chgData name="Bob Duffy" userId="a24cc88336e6b2ab" providerId="LiveId" clId="{B0950140-1D17-4096-81DE-2F7327A68716}" dt="2024-03-15T13:45:44.189" v="701"/>
          <ac:picMkLst>
            <pc:docMk/>
            <pc:sldMk cId="2299237557" sldId="2144"/>
            <ac:picMk id="47" creationId="{5AD4601C-736B-4104-BA18-554C438DD6ED}"/>
          </ac:picMkLst>
        </pc:picChg>
        <pc:picChg chg="add del mod">
          <ac:chgData name="Bob Duffy" userId="a24cc88336e6b2ab" providerId="LiveId" clId="{B0950140-1D17-4096-81DE-2F7327A68716}" dt="2024-03-15T13:45:49.895" v="703"/>
          <ac:picMkLst>
            <pc:docMk/>
            <pc:sldMk cId="2299237557" sldId="2144"/>
            <ac:picMk id="51" creationId="{BBC44366-0108-4F52-BC28-3E680263AB1A}"/>
          </ac:picMkLst>
        </pc:picChg>
        <pc:picChg chg="add del mod">
          <ac:chgData name="Bob Duffy" userId="a24cc88336e6b2ab" providerId="LiveId" clId="{B0950140-1D17-4096-81DE-2F7327A68716}" dt="2024-03-15T13:45:49.895" v="703"/>
          <ac:picMkLst>
            <pc:docMk/>
            <pc:sldMk cId="2299237557" sldId="2144"/>
            <ac:picMk id="52" creationId="{574F5A9F-DCAC-439F-80A0-4E6B49608222}"/>
          </ac:picMkLst>
        </pc:picChg>
        <pc:picChg chg="add mod">
          <ac:chgData name="Bob Duffy" userId="a24cc88336e6b2ab" providerId="LiveId" clId="{B0950140-1D17-4096-81DE-2F7327A68716}" dt="2024-03-15T13:46:05.172" v="705" actId="1076"/>
          <ac:picMkLst>
            <pc:docMk/>
            <pc:sldMk cId="2299237557" sldId="2144"/>
            <ac:picMk id="55" creationId="{31B6C271-4022-4824-8F86-E4BDDC762E4F}"/>
          </ac:picMkLst>
        </pc:picChg>
        <pc:picChg chg="add mod">
          <ac:chgData name="Bob Duffy" userId="a24cc88336e6b2ab" providerId="LiveId" clId="{B0950140-1D17-4096-81DE-2F7327A68716}" dt="2024-03-15T13:46:05.172" v="705" actId="1076"/>
          <ac:picMkLst>
            <pc:docMk/>
            <pc:sldMk cId="2299237557" sldId="2144"/>
            <ac:picMk id="56" creationId="{9B36188F-8762-4C45-B983-AE760ABE77C6}"/>
          </ac:picMkLst>
        </pc:picChg>
        <pc:picChg chg="add mod">
          <ac:chgData name="Bob Duffy" userId="a24cc88336e6b2ab" providerId="LiveId" clId="{B0950140-1D17-4096-81DE-2F7327A68716}" dt="2024-03-15T13:46:05.172" v="705" actId="1076"/>
          <ac:picMkLst>
            <pc:docMk/>
            <pc:sldMk cId="2299237557" sldId="2144"/>
            <ac:picMk id="57" creationId="{06A3F093-7F5F-4D45-ACFA-5B0F1E5A61BC}"/>
          </ac:picMkLst>
        </pc:picChg>
        <pc:cxnChg chg="del mod">
          <ac:chgData name="Bob Duffy" userId="a24cc88336e6b2ab" providerId="LiveId" clId="{B0950140-1D17-4096-81DE-2F7327A68716}" dt="2024-03-13T16:05:47.435" v="597" actId="478"/>
          <ac:cxnSpMkLst>
            <pc:docMk/>
            <pc:sldMk cId="2299237557" sldId="2144"/>
            <ac:cxnSpMk id="31" creationId="{C0F09B0F-2001-4C5E-9137-CDDBE10E2655}"/>
          </ac:cxnSpMkLst>
        </pc:cxnChg>
        <pc:cxnChg chg="del mod">
          <ac:chgData name="Bob Duffy" userId="a24cc88336e6b2ab" providerId="LiveId" clId="{B0950140-1D17-4096-81DE-2F7327A68716}" dt="2024-03-13T16:05:46.816" v="596" actId="478"/>
          <ac:cxnSpMkLst>
            <pc:docMk/>
            <pc:sldMk cId="2299237557" sldId="2144"/>
            <ac:cxnSpMk id="32" creationId="{C3A971B8-C374-48A1-A28C-A16BD38248A4}"/>
          </ac:cxnSpMkLst>
        </pc:cxnChg>
        <pc:cxnChg chg="del mod">
          <ac:chgData name="Bob Duffy" userId="a24cc88336e6b2ab" providerId="LiveId" clId="{B0950140-1D17-4096-81DE-2F7327A68716}" dt="2024-03-13T16:05:55.279" v="603" actId="478"/>
          <ac:cxnSpMkLst>
            <pc:docMk/>
            <pc:sldMk cId="2299237557" sldId="2144"/>
            <ac:cxnSpMk id="33" creationId="{FEFC321E-5D4B-431F-B95C-E8E1D6FF5A1B}"/>
          </ac:cxnSpMkLst>
        </pc:cxnChg>
        <pc:cxnChg chg="del">
          <ac:chgData name="Bob Duffy" userId="a24cc88336e6b2ab" providerId="LiveId" clId="{B0950140-1D17-4096-81DE-2F7327A68716}" dt="2024-03-13T16:05:50.951" v="599" actId="478"/>
          <ac:cxnSpMkLst>
            <pc:docMk/>
            <pc:sldMk cId="2299237557" sldId="2144"/>
            <ac:cxnSpMk id="34" creationId="{772BDF2A-B270-41FC-9A02-9E40B5FC6B65}"/>
          </ac:cxnSpMkLst>
        </pc:cxnChg>
        <pc:cxnChg chg="del">
          <ac:chgData name="Bob Duffy" userId="a24cc88336e6b2ab" providerId="LiveId" clId="{B0950140-1D17-4096-81DE-2F7327A68716}" dt="2024-03-13T16:05:56.657" v="605" actId="478"/>
          <ac:cxnSpMkLst>
            <pc:docMk/>
            <pc:sldMk cId="2299237557" sldId="2144"/>
            <ac:cxnSpMk id="37" creationId="{B58408F9-B39C-4041-A026-C05FB4DE5A8A}"/>
          </ac:cxnSpMkLst>
        </pc:cxnChg>
        <pc:cxnChg chg="del">
          <ac:chgData name="Bob Duffy" userId="a24cc88336e6b2ab" providerId="LiveId" clId="{B0950140-1D17-4096-81DE-2F7327A68716}" dt="2024-03-13T16:05:57.797" v="607" actId="478"/>
          <ac:cxnSpMkLst>
            <pc:docMk/>
            <pc:sldMk cId="2299237557" sldId="2144"/>
            <ac:cxnSpMk id="38" creationId="{7C6FBDBA-D3E0-437F-BE68-D74EB3E43AF8}"/>
          </ac:cxnSpMkLst>
        </pc:cxnChg>
        <pc:cxnChg chg="del mod">
          <ac:chgData name="Bob Duffy" userId="a24cc88336e6b2ab" providerId="LiveId" clId="{B0950140-1D17-4096-81DE-2F7327A68716}" dt="2024-03-13T16:06:08.526" v="612" actId="478"/>
          <ac:cxnSpMkLst>
            <pc:docMk/>
            <pc:sldMk cId="2299237557" sldId="2144"/>
            <ac:cxnSpMk id="40" creationId="{3AA091FA-A3D0-4F6B-9A2F-372ED9DD1EE5}"/>
          </ac:cxnSpMkLst>
        </pc:cxnChg>
      </pc:sldChg>
      <pc:sldChg chg="addSp delSp modSp new del mod">
        <pc:chgData name="Bob Duffy" userId="a24cc88336e6b2ab" providerId="LiveId" clId="{B0950140-1D17-4096-81DE-2F7327A68716}" dt="2024-03-19T18:25:53.367" v="4254" actId="47"/>
        <pc:sldMkLst>
          <pc:docMk/>
          <pc:sldMk cId="4069291452" sldId="2145"/>
        </pc:sldMkLst>
        <pc:spChg chg="mod">
          <ac:chgData name="Bob Duffy" userId="a24cc88336e6b2ab" providerId="LiveId" clId="{B0950140-1D17-4096-81DE-2F7327A68716}" dt="2024-03-19T13:02:43.461" v="3001" actId="20577"/>
          <ac:spMkLst>
            <pc:docMk/>
            <pc:sldMk cId="4069291452" sldId="2145"/>
            <ac:spMk id="2" creationId="{E701492B-7EFC-4A0A-82FB-7315B03E42C2}"/>
          </ac:spMkLst>
        </pc:spChg>
        <pc:spChg chg="del">
          <ac:chgData name="Bob Duffy" userId="a24cc88336e6b2ab" providerId="LiveId" clId="{B0950140-1D17-4096-81DE-2F7327A68716}" dt="2024-03-19T13:02:50.656" v="3002" actId="3680"/>
          <ac:spMkLst>
            <pc:docMk/>
            <pc:sldMk cId="4069291452" sldId="2145"/>
            <ac:spMk id="3" creationId="{6CC49852-1094-4CC0-A3B4-F4B42BDFA45C}"/>
          </ac:spMkLst>
        </pc:spChg>
        <pc:graphicFrameChg chg="add mod ord modGraphic">
          <ac:chgData name="Bob Duffy" userId="a24cc88336e6b2ab" providerId="LiveId" clId="{B0950140-1D17-4096-81DE-2F7327A68716}" dt="2024-03-19T13:59:05.037" v="3089" actId="20577"/>
          <ac:graphicFrameMkLst>
            <pc:docMk/>
            <pc:sldMk cId="4069291452" sldId="2145"/>
            <ac:graphicFrameMk id="5" creationId="{E3399AB0-60F5-4DCF-B739-A6CF09AC36C3}"/>
          </ac:graphicFrameMkLst>
        </pc:graphicFrameChg>
      </pc:sldChg>
      <pc:sldChg chg="add del ord">
        <pc:chgData name="Bob Duffy" userId="a24cc88336e6b2ab" providerId="LiveId" clId="{B0950140-1D17-4096-81DE-2F7327A68716}" dt="2024-03-19T18:25:53.367" v="4254" actId="47"/>
        <pc:sldMkLst>
          <pc:docMk/>
          <pc:sldMk cId="4120205614" sldId="2146"/>
        </pc:sldMkLst>
      </pc:sldChg>
      <pc:sldChg chg="delSp modSp add mod delAnim">
        <pc:chgData name="Bob Duffy" userId="a24cc88336e6b2ab" providerId="LiveId" clId="{B0950140-1D17-4096-81DE-2F7327A68716}" dt="2024-03-20T13:12:27.024" v="4735" actId="20577"/>
        <pc:sldMkLst>
          <pc:docMk/>
          <pc:sldMk cId="3727324163" sldId="2147"/>
        </pc:sldMkLst>
        <pc:spChg chg="mod">
          <ac:chgData name="Bob Duffy" userId="a24cc88336e6b2ab" providerId="LiveId" clId="{B0950140-1D17-4096-81DE-2F7327A68716}" dt="2024-03-15T13:50:15.496" v="720" actId="20577"/>
          <ac:spMkLst>
            <pc:docMk/>
            <pc:sldMk cId="3727324163" sldId="2147"/>
            <ac:spMk id="6" creationId="{A4A152B4-F3AC-4661-8157-47761E4F9BF5}"/>
          </ac:spMkLst>
        </pc:spChg>
        <pc:spChg chg="mod">
          <ac:chgData name="Bob Duffy" userId="a24cc88336e6b2ab" providerId="LiveId" clId="{B0950140-1D17-4096-81DE-2F7327A68716}" dt="2024-03-20T13:12:27.024" v="4735" actId="20577"/>
          <ac:spMkLst>
            <pc:docMk/>
            <pc:sldMk cId="3727324163" sldId="2147"/>
            <ac:spMk id="7" creationId="{198D6D84-00F8-4491-9EA8-4D40FF23680B}"/>
          </ac:spMkLst>
        </pc:spChg>
        <pc:picChg chg="del">
          <ac:chgData name="Bob Duffy" userId="a24cc88336e6b2ab" providerId="LiveId" clId="{B0950140-1D17-4096-81DE-2F7327A68716}" dt="2024-03-15T13:50:25.561" v="724" actId="478"/>
          <ac:picMkLst>
            <pc:docMk/>
            <pc:sldMk cId="3727324163" sldId="2147"/>
            <ac:picMk id="8" creationId="{E11A50DA-69F0-4C6D-944C-F2276F81F166}"/>
          </ac:picMkLst>
        </pc:picChg>
        <pc:picChg chg="del">
          <ac:chgData name="Bob Duffy" userId="a24cc88336e6b2ab" providerId="LiveId" clId="{B0950140-1D17-4096-81DE-2F7327A68716}" dt="2024-03-15T13:50:22.484" v="723" actId="478"/>
          <ac:picMkLst>
            <pc:docMk/>
            <pc:sldMk cId="3727324163" sldId="2147"/>
            <ac:picMk id="9" creationId="{718FF37D-B1B3-4EC1-A05A-EC2F7BBDEAAF}"/>
          </ac:picMkLst>
        </pc:picChg>
        <pc:picChg chg="del">
          <ac:chgData name="Bob Duffy" userId="a24cc88336e6b2ab" providerId="LiveId" clId="{B0950140-1D17-4096-81DE-2F7327A68716}" dt="2024-03-15T13:50:21.601" v="722" actId="478"/>
          <ac:picMkLst>
            <pc:docMk/>
            <pc:sldMk cId="3727324163" sldId="2147"/>
            <ac:picMk id="10" creationId="{D0B5A4F2-44E6-4F34-8552-84C931680C59}"/>
          </ac:picMkLst>
        </pc:picChg>
        <pc:picChg chg="del">
          <ac:chgData name="Bob Duffy" userId="a24cc88336e6b2ab" providerId="LiveId" clId="{B0950140-1D17-4096-81DE-2F7327A68716}" dt="2024-03-15T13:50:20.926" v="721" actId="478"/>
          <ac:picMkLst>
            <pc:docMk/>
            <pc:sldMk cId="3727324163" sldId="2147"/>
            <ac:picMk id="12" creationId="{CF35FCEE-8975-4EDE-B884-688338859005}"/>
          </ac:picMkLst>
        </pc:picChg>
      </pc:sldChg>
      <pc:sldChg chg="addSp delSp modSp add mod ord delAnim modAnim">
        <pc:chgData name="Bob Duffy" userId="a24cc88336e6b2ab" providerId="LiveId" clId="{B0950140-1D17-4096-81DE-2F7327A68716}" dt="2024-03-20T10:21:29.683" v="4728"/>
        <pc:sldMkLst>
          <pc:docMk/>
          <pc:sldMk cId="746578991" sldId="2148"/>
        </pc:sldMkLst>
        <pc:spChg chg="add del">
          <ac:chgData name="Bob Duffy" userId="a24cc88336e6b2ab" providerId="LiveId" clId="{B0950140-1D17-4096-81DE-2F7327A68716}" dt="2024-03-15T14:06:14.136" v="964" actId="478"/>
          <ac:spMkLst>
            <pc:docMk/>
            <pc:sldMk cId="746578991" sldId="2148"/>
            <ac:spMk id="5" creationId="{9D9E354C-E519-446B-9DB3-9E01F7728F09}"/>
          </ac:spMkLst>
        </pc:spChg>
        <pc:spChg chg="add del mod">
          <ac:chgData name="Bob Duffy" userId="a24cc88336e6b2ab" providerId="LiveId" clId="{B0950140-1D17-4096-81DE-2F7327A68716}" dt="2024-03-18T12:12:18.909" v="1722" actId="478"/>
          <ac:spMkLst>
            <pc:docMk/>
            <pc:sldMk cId="746578991" sldId="2148"/>
            <ac:spMk id="38" creationId="{BCAE0012-B192-4AC6-8C8B-8B8A8487F018}"/>
          </ac:spMkLst>
        </pc:spChg>
        <pc:spChg chg="add del mod">
          <ac:chgData name="Bob Duffy" userId="a24cc88336e6b2ab" providerId="LiveId" clId="{B0950140-1D17-4096-81DE-2F7327A68716}" dt="2024-03-18T12:13:27.704" v="1741" actId="478"/>
          <ac:spMkLst>
            <pc:docMk/>
            <pc:sldMk cId="746578991" sldId="2148"/>
            <ac:spMk id="39" creationId="{4A0E5222-B991-4E9C-85EC-0252F969CCCD}"/>
          </ac:spMkLst>
        </pc:spChg>
        <pc:spChg chg="add mod">
          <ac:chgData name="Bob Duffy" userId="a24cc88336e6b2ab" providerId="LiveId" clId="{B0950140-1D17-4096-81DE-2F7327A68716}" dt="2024-03-18T12:13:50.927" v="1757" actId="20577"/>
          <ac:spMkLst>
            <pc:docMk/>
            <pc:sldMk cId="746578991" sldId="2148"/>
            <ac:spMk id="41" creationId="{44638A12-C91A-421B-9DC9-06186BA29C26}"/>
          </ac:spMkLst>
        </pc:spChg>
        <pc:spChg chg="mod">
          <ac:chgData name="Bob Duffy" userId="a24cc88336e6b2ab" providerId="LiveId" clId="{B0950140-1D17-4096-81DE-2F7327A68716}" dt="2024-03-18T12:13:54.048" v="1759" actId="20577"/>
          <ac:spMkLst>
            <pc:docMk/>
            <pc:sldMk cId="746578991" sldId="2148"/>
            <ac:spMk id="45" creationId="{A314FC80-21BD-46EB-BD8A-E5FF2355E4E1}"/>
          </ac:spMkLst>
        </pc:spChg>
        <pc:spChg chg="mod">
          <ac:chgData name="Bob Duffy" userId="a24cc88336e6b2ab" providerId="LiveId" clId="{B0950140-1D17-4096-81DE-2F7327A68716}" dt="2024-03-18T12:14:32.653" v="1768"/>
          <ac:spMkLst>
            <pc:docMk/>
            <pc:sldMk cId="746578991" sldId="2148"/>
            <ac:spMk id="48" creationId="{A53F212B-BACF-4247-8BDC-64818BBEA107}"/>
          </ac:spMkLst>
        </pc:spChg>
        <pc:spChg chg="mod">
          <ac:chgData name="Bob Duffy" userId="a24cc88336e6b2ab" providerId="LiveId" clId="{B0950140-1D17-4096-81DE-2F7327A68716}" dt="2024-03-18T12:14:48.568" v="1778" actId="20577"/>
          <ac:spMkLst>
            <pc:docMk/>
            <pc:sldMk cId="746578991" sldId="2148"/>
            <ac:spMk id="51" creationId="{2C824C3C-EE87-4581-8230-00BE83619F5D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64" creationId="{3F29D000-9A19-4F68-9A44-20FE1124AC29}"/>
          </ac:spMkLst>
        </pc:spChg>
        <pc:spChg chg="del mod topLvl">
          <ac:chgData name="Bob Duffy" userId="a24cc88336e6b2ab" providerId="LiveId" clId="{B0950140-1D17-4096-81DE-2F7327A68716}" dt="2024-03-18T12:16:42.782" v="1804" actId="478"/>
          <ac:spMkLst>
            <pc:docMk/>
            <pc:sldMk cId="746578991" sldId="2148"/>
            <ac:spMk id="65" creationId="{EA2D76B9-F829-46D6-85EF-E060E193682C}"/>
          </ac:spMkLst>
        </pc:spChg>
        <pc:spChg chg="add mod">
          <ac:chgData name="Bob Duffy" userId="a24cc88336e6b2ab" providerId="LiveId" clId="{B0950140-1D17-4096-81DE-2F7327A68716}" dt="2024-03-18T12:17:11.457" v="1814" actId="1076"/>
          <ac:spMkLst>
            <pc:docMk/>
            <pc:sldMk cId="746578991" sldId="2148"/>
            <ac:spMk id="67" creationId="{2F908393-89B3-4A5D-8E5D-A94F2EB2439D}"/>
          </ac:spMkLst>
        </pc:spChg>
        <pc:spChg chg="add mod">
          <ac:chgData name="Bob Duffy" userId="a24cc88336e6b2ab" providerId="LiveId" clId="{B0950140-1D17-4096-81DE-2F7327A68716}" dt="2024-03-18T12:17:16.066" v="1818" actId="20577"/>
          <ac:spMkLst>
            <pc:docMk/>
            <pc:sldMk cId="746578991" sldId="2148"/>
            <ac:spMk id="69" creationId="{AD6236F9-A851-48F2-BE31-1341B0B23006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70" creationId="{E212B089-B224-4B6A-AFBC-A8A05E67501C}"/>
          </ac:spMkLst>
        </pc:spChg>
        <pc:spChg chg="add mod">
          <ac:chgData name="Bob Duffy" userId="a24cc88336e6b2ab" providerId="LiveId" clId="{B0950140-1D17-4096-81DE-2F7327A68716}" dt="2024-03-18T12:17:23.811" v="1822" actId="20577"/>
          <ac:spMkLst>
            <pc:docMk/>
            <pc:sldMk cId="746578991" sldId="2148"/>
            <ac:spMk id="71" creationId="{2EE83939-FA2D-4D1C-AB43-700FEC70D257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72" creationId="{32A2F13C-B834-4B0E-9B60-7294CE8BC96D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74" creationId="{B074C921-1BFD-4F26-8F76-952EA04641CA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76" creationId="{AB4FCC44-AF3D-4A13-A8C9-91463D4FD636}"/>
          </ac:spMkLst>
        </pc:spChg>
        <pc:spChg chg="add del mod">
          <ac:chgData name="Bob Duffy" userId="a24cc88336e6b2ab" providerId="LiveId" clId="{B0950140-1D17-4096-81DE-2F7327A68716}" dt="2024-03-18T12:18:26.720" v="1837" actId="478"/>
          <ac:spMkLst>
            <pc:docMk/>
            <pc:sldMk cId="746578991" sldId="2148"/>
            <ac:spMk id="76" creationId="{E88A3CD5-BB98-4388-A3FF-AE896721B6EA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78" creationId="{026C06FE-F120-4050-90C6-AD2D6B0ADE3C}"/>
          </ac:spMkLst>
        </pc:spChg>
        <pc:spChg chg="add mod">
          <ac:chgData name="Bob Duffy" userId="a24cc88336e6b2ab" providerId="LiveId" clId="{B0950140-1D17-4096-81DE-2F7327A68716}" dt="2024-03-18T12:19:02.286" v="1848" actId="20577"/>
          <ac:spMkLst>
            <pc:docMk/>
            <pc:sldMk cId="746578991" sldId="2148"/>
            <ac:spMk id="79" creationId="{B8DB5365-DFFF-4B25-994E-7D4450905FE1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80" creationId="{76D0D8C8-5884-432A-98B4-6CAA5E94447C}"/>
          </ac:spMkLst>
        </pc:spChg>
        <pc:spChg chg="add mod">
          <ac:chgData name="Bob Duffy" userId="a24cc88336e6b2ab" providerId="LiveId" clId="{B0950140-1D17-4096-81DE-2F7327A68716}" dt="2024-03-18T12:19:29.367" v="1854" actId="20577"/>
          <ac:spMkLst>
            <pc:docMk/>
            <pc:sldMk cId="746578991" sldId="2148"/>
            <ac:spMk id="81" creationId="{A0863F1F-7C9B-478F-88D1-906A3D840D13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82" creationId="{DA876AFB-2877-4548-8BE7-659B983628A6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84" creationId="{5910668B-DA0B-4DAD-8847-36D4B072ECBC}"/>
          </ac:spMkLst>
        </pc:spChg>
        <pc:spChg chg="del">
          <ac:chgData name="Bob Duffy" userId="a24cc88336e6b2ab" providerId="LiveId" clId="{B0950140-1D17-4096-81DE-2F7327A68716}" dt="2024-03-15T13:54:05.421" v="849" actId="478"/>
          <ac:spMkLst>
            <pc:docMk/>
            <pc:sldMk cId="746578991" sldId="2148"/>
            <ac:spMk id="85" creationId="{77B7BA96-A2A9-46A5-A234-CEB34BB649E3}"/>
          </ac:spMkLst>
        </pc:spChg>
        <pc:spChg chg="add mod">
          <ac:chgData name="Bob Duffy" userId="a24cc88336e6b2ab" providerId="LiveId" clId="{B0950140-1D17-4096-81DE-2F7327A68716}" dt="2024-03-18T12:41:56.327" v="1861" actId="1076"/>
          <ac:spMkLst>
            <pc:docMk/>
            <pc:sldMk cId="746578991" sldId="2148"/>
            <ac:spMk id="86" creationId="{45ED2C81-7E92-44AB-A594-52D364B79ABF}"/>
          </ac:spMkLst>
        </pc:spChg>
        <pc:spChg chg="del">
          <ac:chgData name="Bob Duffy" userId="a24cc88336e6b2ab" providerId="LiveId" clId="{B0950140-1D17-4096-81DE-2F7327A68716}" dt="2024-03-15T13:54:05.421" v="849" actId="478"/>
          <ac:spMkLst>
            <pc:docMk/>
            <pc:sldMk cId="746578991" sldId="2148"/>
            <ac:spMk id="86" creationId="{9292BB11-F1A9-4FAB-8D7F-0023CCA8F42C}"/>
          </ac:spMkLst>
        </pc:spChg>
        <pc:spChg chg="add mod">
          <ac:chgData name="Bob Duffy" userId="a24cc88336e6b2ab" providerId="LiveId" clId="{B0950140-1D17-4096-81DE-2F7327A68716}" dt="2024-03-18T12:42:08.773" v="1863" actId="1076"/>
          <ac:spMkLst>
            <pc:docMk/>
            <pc:sldMk cId="746578991" sldId="2148"/>
            <ac:spMk id="87" creationId="{4E86DD07-A718-4CB9-B985-02F0EFD69F48}"/>
          </ac:spMkLst>
        </pc:spChg>
        <pc:spChg chg="del">
          <ac:chgData name="Bob Duffy" userId="a24cc88336e6b2ab" providerId="LiveId" clId="{B0950140-1D17-4096-81DE-2F7327A68716}" dt="2024-03-15T13:54:05.421" v="849" actId="478"/>
          <ac:spMkLst>
            <pc:docMk/>
            <pc:sldMk cId="746578991" sldId="2148"/>
            <ac:spMk id="87" creationId="{6C44D6DD-9FD9-4FB5-AB05-A1AC2FE2803D}"/>
          </ac:spMkLst>
        </pc:spChg>
        <pc:spChg chg="add mod">
          <ac:chgData name="Bob Duffy" userId="a24cc88336e6b2ab" providerId="LiveId" clId="{B0950140-1D17-4096-81DE-2F7327A68716}" dt="2024-03-18T12:42:13.747" v="1873" actId="20577"/>
          <ac:spMkLst>
            <pc:docMk/>
            <pc:sldMk cId="746578991" sldId="2148"/>
            <ac:spMk id="88" creationId="{A40B7F0E-2288-4FAC-A5EF-6E0AEC9454C4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90" creationId="{3A7467E3-4D0A-48F5-8542-8379B08D905A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91" creationId="{4C3301F6-8C95-4CED-8373-74CD950B7ED5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92" creationId="{55152B46-7CA5-4751-A369-F7EE5FCC2781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93" creationId="{71563916-9A59-4260-B7ED-4DDFEE24A103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94" creationId="{9CFF332D-BE28-45AB-946D-0A12EBAB2887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95" creationId="{02262CF1-F83F-4C49-9ABB-6D7D1F9E2B5C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96" creationId="{1F5633AF-21C3-48AD-94DF-D5106B8B0DEB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96" creationId="{C3A3185D-7E71-4EC5-A3E6-711B36809E75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103" creationId="{9629FC37-7567-494C-AE36-A2F7974F8A1C}"/>
          </ac:spMkLst>
        </pc:spChg>
        <pc:spChg chg="mod">
          <ac:chgData name="Bob Duffy" userId="a24cc88336e6b2ab" providerId="LiveId" clId="{B0950140-1D17-4096-81DE-2F7327A68716}" dt="2024-03-18T11:26:58.491" v="1335" actId="20577"/>
          <ac:spMkLst>
            <pc:docMk/>
            <pc:sldMk cId="746578991" sldId="2148"/>
            <ac:spMk id="104" creationId="{4193B760-2A16-43EC-9C0D-07AA04555FCC}"/>
          </ac:spMkLst>
        </pc:spChg>
        <pc:spChg chg="add mod">
          <ac:chgData name="Bob Duffy" userId="a24cc88336e6b2ab" providerId="LiveId" clId="{B0950140-1D17-4096-81DE-2F7327A68716}" dt="2024-03-15T14:04:55.435" v="944" actId="1076"/>
          <ac:spMkLst>
            <pc:docMk/>
            <pc:sldMk cId="746578991" sldId="2148"/>
            <ac:spMk id="105" creationId="{417EA7D3-547F-46A1-9803-C1EF5DA5DF17}"/>
          </ac:spMkLst>
        </pc:spChg>
        <pc:spChg chg="mod">
          <ac:chgData name="Bob Duffy" userId="a24cc88336e6b2ab" providerId="LiveId" clId="{B0950140-1D17-4096-81DE-2F7327A68716}" dt="2024-03-18T12:14:07.514" v="1760" actId="20577"/>
          <ac:spMkLst>
            <pc:docMk/>
            <pc:sldMk cId="746578991" sldId="2148"/>
            <ac:spMk id="106" creationId="{F5C1122A-9BEF-4C76-B0BE-F813F6C96F29}"/>
          </ac:spMkLst>
        </pc:spChg>
        <pc:spChg chg="mod">
          <ac:chgData name="Bob Duffy" userId="a24cc88336e6b2ab" providerId="LiveId" clId="{B0950140-1D17-4096-81DE-2F7327A68716}" dt="2024-03-18T12:14:22.182" v="1767" actId="20577"/>
          <ac:spMkLst>
            <pc:docMk/>
            <pc:sldMk cId="746578991" sldId="2148"/>
            <ac:spMk id="107" creationId="{AF962970-ADF7-43F6-9A9C-1004B871C95D}"/>
          </ac:spMkLst>
        </pc:spChg>
        <pc:spChg chg="add del mod">
          <ac:chgData name="Bob Duffy" userId="a24cc88336e6b2ab" providerId="LiveId" clId="{B0950140-1D17-4096-81DE-2F7327A68716}" dt="2024-03-15T14:05:02.271" v="947" actId="478"/>
          <ac:spMkLst>
            <pc:docMk/>
            <pc:sldMk cId="746578991" sldId="2148"/>
            <ac:spMk id="108" creationId="{C4A64FED-F232-450B-9D51-F38FF1C00EE4}"/>
          </ac:spMkLst>
        </pc:spChg>
        <pc:spChg chg="mod">
          <ac:chgData name="Bob Duffy" userId="a24cc88336e6b2ab" providerId="LiveId" clId="{B0950140-1D17-4096-81DE-2F7327A68716}" dt="2024-03-18T12:50:34.505" v="1878"/>
          <ac:spMkLst>
            <pc:docMk/>
            <pc:sldMk cId="746578991" sldId="2148"/>
            <ac:spMk id="108" creationId="{D4E71814-FCEF-445A-8BA2-FBB1AD80278F}"/>
          </ac:spMkLst>
        </pc:spChg>
        <pc:spChg chg="add del mod">
          <ac:chgData name="Bob Duffy" userId="a24cc88336e6b2ab" providerId="LiveId" clId="{B0950140-1D17-4096-81DE-2F7327A68716}" dt="2024-03-18T12:13:29.053" v="1742" actId="478"/>
          <ac:spMkLst>
            <pc:docMk/>
            <pc:sldMk cId="746578991" sldId="2148"/>
            <ac:spMk id="110" creationId="{8FFFB8AE-63EE-4F50-9F83-A95D2B48351B}"/>
          </ac:spMkLst>
        </pc:spChg>
        <pc:spChg chg="add mod">
          <ac:chgData name="Bob Duffy" userId="a24cc88336e6b2ab" providerId="LiveId" clId="{B0950140-1D17-4096-81DE-2F7327A68716}" dt="2024-03-15T14:07:21.133" v="1026" actId="20577"/>
          <ac:spMkLst>
            <pc:docMk/>
            <pc:sldMk cId="746578991" sldId="2148"/>
            <ac:spMk id="112" creationId="{52F4B897-A03B-4EAF-B293-0047C1DA3B53}"/>
          </ac:spMkLst>
        </pc:spChg>
        <pc:spChg chg="add del mod">
          <ac:chgData name="Bob Duffy" userId="a24cc88336e6b2ab" providerId="LiveId" clId="{B0950140-1D17-4096-81DE-2F7327A68716}" dt="2024-03-15T14:07:45.836" v="1055" actId="478"/>
          <ac:spMkLst>
            <pc:docMk/>
            <pc:sldMk cId="746578991" sldId="2148"/>
            <ac:spMk id="114" creationId="{457F6FE8-6E64-4D25-864F-F445E54A23DD}"/>
          </ac:spMkLst>
        </pc:spChg>
        <pc:spChg chg="add mod">
          <ac:chgData name="Bob Duffy" userId="a24cc88336e6b2ab" providerId="LiveId" clId="{B0950140-1D17-4096-81DE-2F7327A68716}" dt="2024-03-15T14:07:40.820" v="1054" actId="20577"/>
          <ac:spMkLst>
            <pc:docMk/>
            <pc:sldMk cId="746578991" sldId="2148"/>
            <ac:spMk id="116" creationId="{8F6C2542-1A2C-4C6C-B095-92D854F38229}"/>
          </ac:spMkLst>
        </pc:spChg>
        <pc:spChg chg="del mod">
          <ac:chgData name="Bob Duffy" userId="a24cc88336e6b2ab" providerId="LiveId" clId="{B0950140-1D17-4096-81DE-2F7327A68716}" dt="2024-03-15T14:08:28.656" v="1062" actId="478"/>
          <ac:spMkLst>
            <pc:docMk/>
            <pc:sldMk cId="746578991" sldId="2148"/>
            <ac:spMk id="165" creationId="{635B4A99-E8A7-4C97-8B8C-41598FAAF5DA}"/>
          </ac:spMkLst>
        </pc:spChg>
        <pc:spChg chg="del">
          <ac:chgData name="Bob Duffy" userId="a24cc88336e6b2ab" providerId="LiveId" clId="{B0950140-1D17-4096-81DE-2F7327A68716}" dt="2024-03-15T14:01:29.413" v="864" actId="478"/>
          <ac:spMkLst>
            <pc:docMk/>
            <pc:sldMk cId="746578991" sldId="2148"/>
            <ac:spMk id="168" creationId="{9FAAB0D0-79A8-41DB-A316-0B4CA414BD0A}"/>
          </ac:spMkLst>
        </pc:spChg>
        <pc:spChg chg="del">
          <ac:chgData name="Bob Duffy" userId="a24cc88336e6b2ab" providerId="LiveId" clId="{B0950140-1D17-4096-81DE-2F7327A68716}" dt="2024-03-15T14:01:25.843" v="861" actId="478"/>
          <ac:spMkLst>
            <pc:docMk/>
            <pc:sldMk cId="746578991" sldId="2148"/>
            <ac:spMk id="172" creationId="{1B9B392F-B976-4FC1-8708-74D7EF64E8F7}"/>
          </ac:spMkLst>
        </pc:spChg>
        <pc:spChg chg="del mod">
          <ac:chgData name="Bob Duffy" userId="a24cc88336e6b2ab" providerId="LiveId" clId="{B0950140-1D17-4096-81DE-2F7327A68716}" dt="2024-03-15T14:01:24.653" v="860" actId="478"/>
          <ac:spMkLst>
            <pc:docMk/>
            <pc:sldMk cId="746578991" sldId="2148"/>
            <ac:spMk id="181" creationId="{A79FAA9F-8C44-4F72-9A05-C9C15A02BB05}"/>
          </ac:spMkLst>
        </pc:spChg>
        <pc:spChg chg="del">
          <ac:chgData name="Bob Duffy" userId="a24cc88336e6b2ab" providerId="LiveId" clId="{B0950140-1D17-4096-81DE-2F7327A68716}" dt="2024-03-15T14:01:23.350" v="859" actId="478"/>
          <ac:spMkLst>
            <pc:docMk/>
            <pc:sldMk cId="746578991" sldId="2148"/>
            <ac:spMk id="182" creationId="{D90BBF49-54CF-41DE-879D-FBE1FF72ED19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183" creationId="{FF15E3A8-349F-4B7F-B399-BA2E62F3B99E}"/>
          </ac:spMkLst>
        </pc:spChg>
        <pc:spChg chg="del">
          <ac:chgData name="Bob Duffy" userId="a24cc88336e6b2ab" providerId="LiveId" clId="{B0950140-1D17-4096-81DE-2F7327A68716}" dt="2024-03-15T14:01:18.341" v="853" actId="478"/>
          <ac:spMkLst>
            <pc:docMk/>
            <pc:sldMk cId="746578991" sldId="2148"/>
            <ac:spMk id="184" creationId="{8177AFF4-79FB-4067-A232-A29ECC55DC17}"/>
          </ac:spMkLst>
        </pc:spChg>
        <pc:spChg chg="del">
          <ac:chgData name="Bob Duffy" userId="a24cc88336e6b2ab" providerId="LiveId" clId="{B0950140-1D17-4096-81DE-2F7327A68716}" dt="2024-03-15T14:01:27.886" v="863" actId="478"/>
          <ac:spMkLst>
            <pc:docMk/>
            <pc:sldMk cId="746578991" sldId="2148"/>
            <ac:spMk id="185" creationId="{DB1A1FBC-4112-44DC-97A5-085F999713D4}"/>
          </ac:spMkLst>
        </pc:spChg>
        <pc:spChg chg="del">
          <ac:chgData name="Bob Duffy" userId="a24cc88336e6b2ab" providerId="LiveId" clId="{B0950140-1D17-4096-81DE-2F7327A68716}" dt="2024-03-15T14:08:26.657" v="1060" actId="478"/>
          <ac:spMkLst>
            <pc:docMk/>
            <pc:sldMk cId="746578991" sldId="2148"/>
            <ac:spMk id="272" creationId="{1A639BDB-37A9-4E0E-A836-4F7B6ACA4731}"/>
          </ac:spMkLst>
        </pc:spChg>
        <pc:spChg chg="del">
          <ac:chgData name="Bob Duffy" userId="a24cc88336e6b2ab" providerId="LiveId" clId="{B0950140-1D17-4096-81DE-2F7327A68716}" dt="2024-03-15T14:08:30.482" v="1064" actId="478"/>
          <ac:spMkLst>
            <pc:docMk/>
            <pc:sldMk cId="746578991" sldId="2148"/>
            <ac:spMk id="273" creationId="{CE65054B-00E2-4FE1-AC7A-5CAB67518E0B}"/>
          </ac:spMkLst>
        </pc:spChg>
        <pc:grpChg chg="del">
          <ac:chgData name="Bob Duffy" userId="a24cc88336e6b2ab" providerId="LiveId" clId="{B0950140-1D17-4096-81DE-2F7327A68716}" dt="2024-03-18T12:42:49.837" v="1875" actId="478"/>
          <ac:grpSpMkLst>
            <pc:docMk/>
            <pc:sldMk cId="746578991" sldId="2148"/>
            <ac:grpSpMk id="3" creationId="{630F3FD8-4FEC-41F5-9C09-3F5F0ACA3623}"/>
          </ac:grpSpMkLst>
        </pc:grpChg>
        <pc:grpChg chg="add mod">
          <ac:chgData name="Bob Duffy" userId="a24cc88336e6b2ab" providerId="LiveId" clId="{B0950140-1D17-4096-81DE-2F7327A68716}" dt="2024-03-18T12:13:42.509" v="1753" actId="1076"/>
          <ac:grpSpMkLst>
            <pc:docMk/>
            <pc:sldMk cId="746578991" sldId="2148"/>
            <ac:grpSpMk id="8" creationId="{81C8E57E-1A64-41BE-ABF6-AD6B6814B869}"/>
          </ac:grpSpMkLst>
        </pc:grpChg>
        <pc:grpChg chg="add mod">
          <ac:chgData name="Bob Duffy" userId="a24cc88336e6b2ab" providerId="LiveId" clId="{B0950140-1D17-4096-81DE-2F7327A68716}" dt="2024-03-18T12:13:48.875" v="1755" actId="1076"/>
          <ac:grpSpMkLst>
            <pc:docMk/>
            <pc:sldMk cId="746578991" sldId="2148"/>
            <ac:grpSpMk id="44" creationId="{D3069E8E-38CD-4B45-9662-AC23A8D27378}"/>
          </ac:grpSpMkLst>
        </pc:grpChg>
        <pc:grpChg chg="add mod">
          <ac:chgData name="Bob Duffy" userId="a24cc88336e6b2ab" providerId="LiveId" clId="{B0950140-1D17-4096-81DE-2F7327A68716}" dt="2024-03-18T12:14:43.719" v="1775" actId="1076"/>
          <ac:grpSpMkLst>
            <pc:docMk/>
            <pc:sldMk cId="746578991" sldId="2148"/>
            <ac:grpSpMk id="47" creationId="{48F213C8-228F-42CF-923E-C7356D3CB5C2}"/>
          </ac:grpSpMkLst>
        </pc:grpChg>
        <pc:grpChg chg="add mod">
          <ac:chgData name="Bob Duffy" userId="a24cc88336e6b2ab" providerId="LiveId" clId="{B0950140-1D17-4096-81DE-2F7327A68716}" dt="2024-03-18T12:14:46.885" v="1776" actId="1076"/>
          <ac:grpSpMkLst>
            <pc:docMk/>
            <pc:sldMk cId="746578991" sldId="2148"/>
            <ac:grpSpMk id="50" creationId="{5FF769BE-EA46-47B0-B4E9-F831AF0BD16F}"/>
          </ac:grpSpMkLst>
        </pc:grpChg>
        <pc:grpChg chg="add del mod">
          <ac:chgData name="Bob Duffy" userId="a24cc88336e6b2ab" providerId="LiveId" clId="{B0950140-1D17-4096-81DE-2F7327A68716}" dt="2024-03-18T12:16:42.782" v="1804" actId="478"/>
          <ac:grpSpMkLst>
            <pc:docMk/>
            <pc:sldMk cId="746578991" sldId="2148"/>
            <ac:grpSpMk id="64" creationId="{D39513D0-0C7C-4B49-A93C-E75524292E21}"/>
          </ac:grpSpMkLst>
        </pc:grpChg>
        <pc:grpChg chg="add del mod">
          <ac:chgData name="Bob Duffy" userId="a24cc88336e6b2ab" providerId="LiveId" clId="{B0950140-1D17-4096-81DE-2F7327A68716}" dt="2024-03-18T12:50:37.796" v="1879" actId="478"/>
          <ac:grpSpMkLst>
            <pc:docMk/>
            <pc:sldMk cId="746578991" sldId="2148"/>
            <ac:grpSpMk id="89" creationId="{8D06EFBE-A86E-4870-878C-77F02E3E8DAE}"/>
          </ac:grpSpMkLst>
        </pc:grpChg>
        <pc:graphicFrameChg chg="add del mod">
          <ac:chgData name="Bob Duffy" userId="a24cc88336e6b2ab" providerId="LiveId" clId="{B0950140-1D17-4096-81DE-2F7327A68716}" dt="2024-03-18T12:13:29.614" v="1743" actId="478"/>
          <ac:graphicFrameMkLst>
            <pc:docMk/>
            <pc:sldMk cId="746578991" sldId="2148"/>
            <ac:graphicFrameMk id="7" creationId="{4FC64AEB-E965-4F9C-BD4A-9BE10C07A6CD}"/>
          </ac:graphicFrameMkLst>
        </pc:graphicFrameChg>
        <pc:graphicFrameChg chg="add del mod">
          <ac:chgData name="Bob Duffy" userId="a24cc88336e6b2ab" providerId="LiveId" clId="{B0950140-1D17-4096-81DE-2F7327A68716}" dt="2024-03-18T12:13:25.305" v="1739" actId="478"/>
          <ac:graphicFrameMkLst>
            <pc:docMk/>
            <pc:sldMk cId="746578991" sldId="2148"/>
            <ac:graphicFrameMk id="40" creationId="{F45521DD-DDFE-439A-8B72-1CBED742C340}"/>
          </ac:graphicFrameMkLst>
        </pc:graphicFrameChg>
        <pc:graphicFrameChg chg="add mod">
          <ac:chgData name="Bob Duffy" userId="a24cc88336e6b2ab" providerId="LiveId" clId="{B0950140-1D17-4096-81DE-2F7327A68716}" dt="2024-03-18T12:13:19.979" v="1737" actId="1076"/>
          <ac:graphicFrameMkLst>
            <pc:docMk/>
            <pc:sldMk cId="746578991" sldId="2148"/>
            <ac:graphicFrameMk id="42" creationId="{07AF6DAB-4939-4723-817C-EB0505DE107E}"/>
          </ac:graphicFrameMkLst>
        </pc:graphicFrameChg>
        <pc:graphicFrameChg chg="mod">
          <ac:chgData name="Bob Duffy" userId="a24cc88336e6b2ab" providerId="LiveId" clId="{B0950140-1D17-4096-81DE-2F7327A68716}" dt="2024-03-18T12:13:43.387" v="1754"/>
          <ac:graphicFrameMkLst>
            <pc:docMk/>
            <pc:sldMk cId="746578991" sldId="2148"/>
            <ac:graphicFrameMk id="46" creationId="{10334349-F3E0-45B1-9D7D-ADDF6AD5804F}"/>
          </ac:graphicFrameMkLst>
        </pc:graphicFrameChg>
        <pc:graphicFrameChg chg="mod">
          <ac:chgData name="Bob Duffy" userId="a24cc88336e6b2ab" providerId="LiveId" clId="{B0950140-1D17-4096-81DE-2F7327A68716}" dt="2024-03-18T12:14:34.891" v="1770" actId="1076"/>
          <ac:graphicFrameMkLst>
            <pc:docMk/>
            <pc:sldMk cId="746578991" sldId="2148"/>
            <ac:graphicFrameMk id="49" creationId="{B433A901-228D-45EB-8AAD-329983577278}"/>
          </ac:graphicFrameMkLst>
        </pc:graphicFrameChg>
        <pc:graphicFrameChg chg="mod">
          <ac:chgData name="Bob Duffy" userId="a24cc88336e6b2ab" providerId="LiveId" clId="{B0950140-1D17-4096-81DE-2F7327A68716}" dt="2024-03-18T12:14:38.930" v="1773" actId="1076"/>
          <ac:graphicFrameMkLst>
            <pc:docMk/>
            <pc:sldMk cId="746578991" sldId="2148"/>
            <ac:graphicFrameMk id="52" creationId="{221730AD-01E1-4539-A6FD-38154399435D}"/>
          </ac:graphicFrameMkLst>
        </pc:graphicFrameChg>
        <pc:graphicFrameChg chg="del mod topLvl">
          <ac:chgData name="Bob Duffy" userId="a24cc88336e6b2ab" providerId="LiveId" clId="{B0950140-1D17-4096-81DE-2F7327A68716}" dt="2024-03-18T12:16:44.151" v="1805" actId="478"/>
          <ac:graphicFrameMkLst>
            <pc:docMk/>
            <pc:sldMk cId="746578991" sldId="2148"/>
            <ac:graphicFrameMk id="66" creationId="{AD52971F-D3D9-477D-8137-2CA0DF29F363}"/>
          </ac:graphicFrameMkLst>
        </pc:graphicFrameChg>
        <pc:graphicFrameChg chg="add mod">
          <ac:chgData name="Bob Duffy" userId="a24cc88336e6b2ab" providerId="LiveId" clId="{B0950140-1D17-4096-81DE-2F7327A68716}" dt="2024-03-18T12:17:11.457" v="1814" actId="1076"/>
          <ac:graphicFrameMkLst>
            <pc:docMk/>
            <pc:sldMk cId="746578991" sldId="2148"/>
            <ac:graphicFrameMk id="68" creationId="{69F8E878-FCFF-4693-99C5-BCD79C7E2902}"/>
          </ac:graphicFrameMkLst>
        </pc:graphicFrameChg>
        <pc:graphicFrameChg chg="add mod">
          <ac:chgData name="Bob Duffy" userId="a24cc88336e6b2ab" providerId="LiveId" clId="{B0950140-1D17-4096-81DE-2F7327A68716}" dt="2024-03-18T12:17:14.292" v="1816" actId="1076"/>
          <ac:graphicFrameMkLst>
            <pc:docMk/>
            <pc:sldMk cId="746578991" sldId="2148"/>
            <ac:graphicFrameMk id="70" creationId="{0B666295-72A0-4BC7-B8FE-271D71445398}"/>
          </ac:graphicFrameMkLst>
        </pc:graphicFrameChg>
        <pc:graphicFrameChg chg="add mod">
          <ac:chgData name="Bob Duffy" userId="a24cc88336e6b2ab" providerId="LiveId" clId="{B0950140-1D17-4096-81DE-2F7327A68716}" dt="2024-03-18T12:17:21.495" v="1820" actId="1076"/>
          <ac:graphicFrameMkLst>
            <pc:docMk/>
            <pc:sldMk cId="746578991" sldId="2148"/>
            <ac:graphicFrameMk id="72" creationId="{F340A2EF-8D26-4772-8A7A-91FC693351D6}"/>
          </ac:graphicFrameMkLst>
        </pc:graphicFrameChg>
        <pc:picChg chg="add mod">
          <ac:chgData name="Bob Duffy" userId="a24cc88336e6b2ab" providerId="LiveId" clId="{B0950140-1D17-4096-81DE-2F7327A68716}" dt="2024-03-15T14:04:55.435" v="944" actId="1076"/>
          <ac:picMkLst>
            <pc:docMk/>
            <pc:sldMk cId="746578991" sldId="2148"/>
            <ac:picMk id="4" creationId="{2A8EB423-16E9-45A2-88E2-75D939E80440}"/>
          </ac:picMkLst>
        </pc:picChg>
        <pc:picChg chg="add del mod">
          <ac:chgData name="Bob Duffy" userId="a24cc88336e6b2ab" providerId="LiveId" clId="{B0950140-1D17-4096-81DE-2F7327A68716}" dt="2024-03-18T11:37:46.097" v="1340" actId="478"/>
          <ac:picMkLst>
            <pc:docMk/>
            <pc:sldMk cId="746578991" sldId="2148"/>
            <ac:picMk id="6" creationId="{89F66C9F-179F-40CD-AF68-662894D8E303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63" creationId="{E04A5BF5-AD63-4E31-AFE3-608B3714BD03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69" creationId="{F685BBFD-850C-45FC-9FB4-04F8BE580F4D}"/>
          </ac:picMkLst>
        </pc:picChg>
        <pc:picChg chg="del">
          <ac:chgData name="Bob Duffy" userId="a24cc88336e6b2ab" providerId="LiveId" clId="{B0950140-1D17-4096-81DE-2F7327A68716}" dt="2024-03-15T14:01:19.225" v="854" actId="478"/>
          <ac:picMkLst>
            <pc:docMk/>
            <pc:sldMk cId="746578991" sldId="2148"/>
            <ac:picMk id="71" creationId="{C682FB57-22F3-43FB-BF66-1F20D92E332B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73" creationId="{D5F813CA-EB3D-4125-B9DB-8DBDA65AD155}"/>
          </ac:picMkLst>
        </pc:picChg>
        <pc:picChg chg="add del mod">
          <ac:chgData name="Bob Duffy" userId="a24cc88336e6b2ab" providerId="LiveId" clId="{B0950140-1D17-4096-81DE-2F7327A68716}" dt="2024-03-18T12:18:47.874" v="1841" actId="478"/>
          <ac:picMkLst>
            <pc:docMk/>
            <pc:sldMk cId="746578991" sldId="2148"/>
            <ac:picMk id="75" creationId="{75AAD09A-809B-428E-ABD9-8AFB549609AE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75" creationId="{BA6E31E1-A8CF-46EB-986B-249A410DD144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77" creationId="{F5291A15-4BBA-474E-9503-5EFF853147F9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79" creationId="{5F5BE4EB-3D5B-4686-88D1-927956D34B7D}"/>
          </ac:picMkLst>
        </pc:picChg>
        <pc:picChg chg="add mod">
          <ac:chgData name="Bob Duffy" userId="a24cc88336e6b2ab" providerId="LiveId" clId="{B0950140-1D17-4096-81DE-2F7327A68716}" dt="2024-03-18T12:19:27.088" v="1850" actId="1076"/>
          <ac:picMkLst>
            <pc:docMk/>
            <pc:sldMk cId="746578991" sldId="2148"/>
            <ac:picMk id="80" creationId="{03B1BE46-6D79-447B-9FE2-393C20784C1D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81" creationId="{F610CE90-AC08-4C0A-9D4B-B25CD5998B58}"/>
          </ac:picMkLst>
        </pc:picChg>
        <pc:picChg chg="add mod">
          <ac:chgData name="Bob Duffy" userId="a24cc88336e6b2ab" providerId="LiveId" clId="{B0950140-1D17-4096-81DE-2F7327A68716}" dt="2024-03-18T12:23:53.810" v="1856" actId="1076"/>
          <ac:picMkLst>
            <pc:docMk/>
            <pc:sldMk cId="746578991" sldId="2148"/>
            <ac:picMk id="82" creationId="{EBCB1219-FD4D-470C-BBBF-D0D77A6F0DFE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83" creationId="{624DA810-08C4-4FFB-8971-CDDA42DB46A4}"/>
          </ac:picMkLst>
        </pc:picChg>
        <pc:picChg chg="add mod">
          <ac:chgData name="Bob Duffy" userId="a24cc88336e6b2ab" providerId="LiveId" clId="{B0950140-1D17-4096-81DE-2F7327A68716}" dt="2024-03-18T12:23:56.996" v="1858" actId="1076"/>
          <ac:picMkLst>
            <pc:docMk/>
            <pc:sldMk cId="746578991" sldId="2148"/>
            <ac:picMk id="83" creationId="{675DB3F0-D02B-4E48-81D9-B70B9B997D3C}"/>
          </ac:picMkLst>
        </pc:picChg>
        <pc:picChg chg="add mod">
          <ac:chgData name="Bob Duffy" userId="a24cc88336e6b2ab" providerId="LiveId" clId="{B0950140-1D17-4096-81DE-2F7327A68716}" dt="2024-03-18T12:41:56.327" v="1861" actId="1076"/>
          <ac:picMkLst>
            <pc:docMk/>
            <pc:sldMk cId="746578991" sldId="2148"/>
            <ac:picMk id="85" creationId="{93ECBF00-C7AC-44FF-9500-96518C54C99B}"/>
          </ac:picMkLst>
        </pc:picChg>
        <pc:picChg chg="add del mod">
          <ac:chgData name="Bob Duffy" userId="a24cc88336e6b2ab" providerId="LiveId" clId="{B0950140-1D17-4096-81DE-2F7327A68716}" dt="2024-03-15T14:04:39.451" v="940" actId="478"/>
          <ac:picMkLst>
            <pc:docMk/>
            <pc:sldMk cId="746578991" sldId="2148"/>
            <ac:picMk id="88" creationId="{795334FF-266C-4A4F-A92A-14A912F99898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89" creationId="{7D86F704-2399-41F0-A71E-FFFDCAC593D8}"/>
          </ac:picMkLst>
        </pc:picChg>
        <pc:picChg chg="mod">
          <ac:chgData name="Bob Duffy" userId="a24cc88336e6b2ab" providerId="LiveId" clId="{B0950140-1D17-4096-81DE-2F7327A68716}" dt="2024-03-18T12:50:34.505" v="1878"/>
          <ac:picMkLst>
            <pc:docMk/>
            <pc:sldMk cId="746578991" sldId="2148"/>
            <ac:picMk id="90" creationId="{2756D080-8362-4FBF-AFC7-1786BD6A81E4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91" creationId="{C095496E-3D2C-4F04-A57C-0392C7A73A0B}"/>
          </ac:picMkLst>
        </pc:picChg>
        <pc:picChg chg="mod">
          <ac:chgData name="Bob Duffy" userId="a24cc88336e6b2ab" providerId="LiveId" clId="{B0950140-1D17-4096-81DE-2F7327A68716}" dt="2024-03-18T12:50:34.505" v="1878"/>
          <ac:picMkLst>
            <pc:docMk/>
            <pc:sldMk cId="746578991" sldId="2148"/>
            <ac:picMk id="92" creationId="{9A27D2D8-F3DF-4046-AAD9-A563B8DE13F1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93" creationId="{2A861859-E0E1-4601-A8F0-1A5A8A983943}"/>
          </ac:picMkLst>
        </pc:picChg>
        <pc:picChg chg="mod">
          <ac:chgData name="Bob Duffy" userId="a24cc88336e6b2ab" providerId="LiveId" clId="{B0950140-1D17-4096-81DE-2F7327A68716}" dt="2024-03-18T12:50:34.505" v="1878"/>
          <ac:picMkLst>
            <pc:docMk/>
            <pc:sldMk cId="746578991" sldId="2148"/>
            <ac:picMk id="94" creationId="{DCED7376-73DA-4069-A856-8827E6D64CAD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95" creationId="{5B77F876-9AE4-445F-A77E-3A1902789909}"/>
          </ac:picMkLst>
        </pc:picChg>
        <pc:picChg chg="add del mod">
          <ac:chgData name="Bob Duffy" userId="a24cc88336e6b2ab" providerId="LiveId" clId="{B0950140-1D17-4096-81DE-2F7327A68716}" dt="2024-03-15T14:03:09.576" v="923" actId="478"/>
          <ac:picMkLst>
            <pc:docMk/>
            <pc:sldMk cId="746578991" sldId="2148"/>
            <ac:picMk id="103" creationId="{ED5EBB11-2AD1-4839-8F4E-5A44AAAAE68C}"/>
          </ac:picMkLst>
        </pc:picChg>
        <pc:picChg chg="add mod">
          <ac:chgData name="Bob Duffy" userId="a24cc88336e6b2ab" providerId="LiveId" clId="{B0950140-1D17-4096-81DE-2F7327A68716}" dt="2024-03-15T14:05:43.651" v="961" actId="1076"/>
          <ac:picMkLst>
            <pc:docMk/>
            <pc:sldMk cId="746578991" sldId="2148"/>
            <ac:picMk id="109" creationId="{CACA9751-0DEF-462D-92F9-D4FC71E0407A}"/>
          </ac:picMkLst>
        </pc:picChg>
        <pc:picChg chg="add mod">
          <ac:chgData name="Bob Duffy" userId="a24cc88336e6b2ab" providerId="LiveId" clId="{B0950140-1D17-4096-81DE-2F7327A68716}" dt="2024-03-15T14:06:59.506" v="980" actId="1076"/>
          <ac:picMkLst>
            <pc:docMk/>
            <pc:sldMk cId="746578991" sldId="2148"/>
            <ac:picMk id="111" creationId="{0F227026-B4F7-4468-A133-1FA161CCD6AF}"/>
          </ac:picMkLst>
        </pc:picChg>
        <pc:picChg chg="add del mod">
          <ac:chgData name="Bob Duffy" userId="a24cc88336e6b2ab" providerId="LiveId" clId="{B0950140-1D17-4096-81DE-2F7327A68716}" dt="2024-03-15T14:07:23.819" v="1027" actId="478"/>
          <ac:picMkLst>
            <pc:docMk/>
            <pc:sldMk cId="746578991" sldId="2148"/>
            <ac:picMk id="113" creationId="{E315DE99-5EC1-496D-8E16-E49237197F58}"/>
          </ac:picMkLst>
        </pc:picChg>
        <pc:picChg chg="add mod">
          <ac:chgData name="Bob Duffy" userId="a24cc88336e6b2ab" providerId="LiveId" clId="{B0950140-1D17-4096-81DE-2F7327A68716}" dt="2024-03-15T14:07:33.661" v="1031" actId="1076"/>
          <ac:picMkLst>
            <pc:docMk/>
            <pc:sldMk cId="746578991" sldId="2148"/>
            <ac:picMk id="115" creationId="{3EEB74C2-FCCE-47EB-96A0-554C4411A66F}"/>
          </ac:picMkLst>
        </pc:picChg>
        <pc:picChg chg="del">
          <ac:chgData name="Bob Duffy" userId="a24cc88336e6b2ab" providerId="LiveId" clId="{B0950140-1D17-4096-81DE-2F7327A68716}" dt="2024-03-15T14:01:26.600" v="862" actId="478"/>
          <ac:picMkLst>
            <pc:docMk/>
            <pc:sldMk cId="746578991" sldId="2148"/>
            <ac:picMk id="171" creationId="{677A13E8-D0DB-46CB-A475-7997DC454A27}"/>
          </ac:picMkLst>
        </pc:picChg>
        <pc:picChg chg="del">
          <ac:chgData name="Bob Duffy" userId="a24cc88336e6b2ab" providerId="LiveId" clId="{B0950140-1D17-4096-81DE-2F7327A68716}" dt="2024-03-15T14:01:20.815" v="856" actId="478"/>
          <ac:picMkLst>
            <pc:docMk/>
            <pc:sldMk cId="746578991" sldId="2148"/>
            <ac:picMk id="177" creationId="{9FD3E486-4154-4AC0-A6E7-B99DED97F409}"/>
          </ac:picMkLst>
        </pc:picChg>
        <pc:picChg chg="del">
          <ac:chgData name="Bob Duffy" userId="a24cc88336e6b2ab" providerId="LiveId" clId="{B0950140-1D17-4096-81DE-2F7327A68716}" dt="2024-03-15T14:01:18.341" v="853" actId="478"/>
          <ac:picMkLst>
            <pc:docMk/>
            <pc:sldMk cId="746578991" sldId="2148"/>
            <ac:picMk id="179" creationId="{38C6C2C9-1D59-4C25-BA4F-FFB2B24F56A5}"/>
          </ac:picMkLst>
        </pc:picChg>
        <pc:picChg chg="mod">
          <ac:chgData name="Bob Duffy" userId="a24cc88336e6b2ab" providerId="LiveId" clId="{B0950140-1D17-4096-81DE-2F7327A68716}" dt="2024-03-15T14:04:57.702" v="945" actId="14100"/>
          <ac:picMkLst>
            <pc:docMk/>
            <pc:sldMk cId="746578991" sldId="2148"/>
            <ac:picMk id="212" creationId="{C0C8B29F-248F-4E2F-B4FF-B600A880EC27}"/>
          </ac:picMkLst>
        </pc:picChg>
        <pc:picChg chg="del">
          <ac:chgData name="Bob Duffy" userId="a24cc88336e6b2ab" providerId="LiveId" clId="{B0950140-1D17-4096-81DE-2F7327A68716}" dt="2024-03-15T14:02:00.276" v="913" actId="478"/>
          <ac:picMkLst>
            <pc:docMk/>
            <pc:sldMk cId="746578991" sldId="2148"/>
            <ac:picMk id="252" creationId="{218B2ED1-F5C8-4D67-8CD9-F40084ABCC4F}"/>
          </ac:picMkLst>
        </pc:picChg>
        <pc:picChg chg="mod">
          <ac:chgData name="Bob Duffy" userId="a24cc88336e6b2ab" providerId="LiveId" clId="{B0950140-1D17-4096-81DE-2F7327A68716}" dt="2024-03-15T14:02:03.721" v="914" actId="1076"/>
          <ac:picMkLst>
            <pc:docMk/>
            <pc:sldMk cId="746578991" sldId="2148"/>
            <ac:picMk id="254" creationId="{86EC005B-F099-4F1A-8649-32F0D59F777F}"/>
          </ac:picMkLst>
        </pc:picChg>
        <pc:picChg chg="mod">
          <ac:chgData name="Bob Duffy" userId="a24cc88336e6b2ab" providerId="LiveId" clId="{B0950140-1D17-4096-81DE-2F7327A68716}" dt="2024-03-15T14:02:07.086" v="915" actId="1076"/>
          <ac:picMkLst>
            <pc:docMk/>
            <pc:sldMk cId="746578991" sldId="2148"/>
            <ac:picMk id="256" creationId="{3A72E217-0A6B-47F2-901D-A62542D41251}"/>
          </ac:picMkLst>
        </pc:picChg>
        <pc:picChg chg="del mod">
          <ac:chgData name="Bob Duffy" userId="a24cc88336e6b2ab" providerId="LiveId" clId="{B0950140-1D17-4096-81DE-2F7327A68716}" dt="2024-03-15T14:04:51.028" v="943" actId="478"/>
          <ac:picMkLst>
            <pc:docMk/>
            <pc:sldMk cId="746578991" sldId="2148"/>
            <ac:picMk id="258" creationId="{DF879596-0324-46FF-8470-2C520BBFFD83}"/>
          </ac:picMkLst>
        </pc:picChg>
        <pc:picChg chg="mod">
          <ac:chgData name="Bob Duffy" userId="a24cc88336e6b2ab" providerId="LiveId" clId="{B0950140-1D17-4096-81DE-2F7327A68716}" dt="2024-03-15T14:02:27.340" v="920" actId="1076"/>
          <ac:picMkLst>
            <pc:docMk/>
            <pc:sldMk cId="746578991" sldId="2148"/>
            <ac:picMk id="260" creationId="{2BDEEC49-0536-427B-981D-A65FB336E0FA}"/>
          </ac:picMkLst>
        </pc:picChg>
        <pc:picChg chg="del">
          <ac:chgData name="Bob Duffy" userId="a24cc88336e6b2ab" providerId="LiveId" clId="{B0950140-1D17-4096-81DE-2F7327A68716}" dt="2024-03-15T14:01:59.439" v="912" actId="478"/>
          <ac:picMkLst>
            <pc:docMk/>
            <pc:sldMk cId="746578991" sldId="2148"/>
            <ac:picMk id="262" creationId="{8CFD8221-41D7-416F-810A-C8549D3E5DF1}"/>
          </ac:picMkLst>
        </pc:picChg>
        <pc:picChg chg="mod">
          <ac:chgData name="Bob Duffy" userId="a24cc88336e6b2ab" providerId="LiveId" clId="{B0950140-1D17-4096-81DE-2F7327A68716}" dt="2024-03-15T14:02:22.649" v="919" actId="1076"/>
          <ac:picMkLst>
            <pc:docMk/>
            <pc:sldMk cId="746578991" sldId="2148"/>
            <ac:picMk id="264" creationId="{F8B0FDDE-32D3-469B-B08A-5FD1BC8F584C}"/>
          </ac:picMkLst>
        </pc:picChg>
        <pc:picChg chg="mod">
          <ac:chgData name="Bob Duffy" userId="a24cc88336e6b2ab" providerId="LiveId" clId="{B0950140-1D17-4096-81DE-2F7327A68716}" dt="2024-03-15T14:02:18.823" v="918" actId="1076"/>
          <ac:picMkLst>
            <pc:docMk/>
            <pc:sldMk cId="746578991" sldId="2148"/>
            <ac:picMk id="266" creationId="{8E385464-B637-41CA-8949-BB98676E5CF5}"/>
          </ac:picMkLst>
        </pc:picChg>
        <pc:picChg chg="del mod">
          <ac:chgData name="Bob Duffy" userId="a24cc88336e6b2ab" providerId="LiveId" clId="{B0950140-1D17-4096-81DE-2F7327A68716}" dt="2024-03-15T14:04:50.400" v="942" actId="478"/>
          <ac:picMkLst>
            <pc:docMk/>
            <pc:sldMk cId="746578991" sldId="2148"/>
            <ac:picMk id="268" creationId="{6F63317C-238F-443E-83F7-5E8E8E5B33DC}"/>
          </ac:picMkLst>
        </pc:picChg>
        <pc:picChg chg="del">
          <ac:chgData name="Bob Duffy" userId="a24cc88336e6b2ab" providerId="LiveId" clId="{B0950140-1D17-4096-81DE-2F7327A68716}" dt="2024-03-15T14:06:37.578" v="969" actId="478"/>
          <ac:picMkLst>
            <pc:docMk/>
            <pc:sldMk cId="746578991" sldId="2148"/>
            <ac:picMk id="280" creationId="{5ACC03F8-CDA7-4578-B3BE-86D44EC78893}"/>
          </ac:picMkLst>
        </pc:picChg>
        <pc:picChg chg="del">
          <ac:chgData name="Bob Duffy" userId="a24cc88336e6b2ab" providerId="LiveId" clId="{B0950140-1D17-4096-81DE-2F7327A68716}" dt="2024-03-15T14:01:30.172" v="865" actId="478"/>
          <ac:picMkLst>
            <pc:docMk/>
            <pc:sldMk cId="746578991" sldId="2148"/>
            <ac:picMk id="284" creationId="{A359A95E-63AC-4474-9680-B350EA44548A}"/>
          </ac:picMkLst>
        </pc:picChg>
        <pc:picChg chg="del">
          <ac:chgData name="Bob Duffy" userId="a24cc88336e6b2ab" providerId="LiveId" clId="{B0950140-1D17-4096-81DE-2F7327A68716}" dt="2024-03-15T14:01:20.057" v="855" actId="478"/>
          <ac:picMkLst>
            <pc:docMk/>
            <pc:sldMk cId="746578991" sldId="2148"/>
            <ac:picMk id="286" creationId="{CDA9EB3D-9605-438E-B123-835A6002BF8A}"/>
          </ac:picMkLst>
        </pc:picChg>
        <pc:picChg chg="del">
          <ac:chgData name="Bob Duffy" userId="a24cc88336e6b2ab" providerId="LiveId" clId="{B0950140-1D17-4096-81DE-2F7327A68716}" dt="2024-03-15T14:01:21.410" v="857" actId="478"/>
          <ac:picMkLst>
            <pc:docMk/>
            <pc:sldMk cId="746578991" sldId="2148"/>
            <ac:picMk id="288" creationId="{CC59505D-0702-40AD-8D93-53E57DFAB9C8}"/>
          </ac:picMkLst>
        </pc:picChg>
        <pc:picChg chg="del">
          <ac:chgData name="Bob Duffy" userId="a24cc88336e6b2ab" providerId="LiveId" clId="{B0950140-1D17-4096-81DE-2F7327A68716}" dt="2024-03-15T13:54:02.466" v="848" actId="478"/>
          <ac:picMkLst>
            <pc:docMk/>
            <pc:sldMk cId="746578991" sldId="2148"/>
            <ac:picMk id="1026" creationId="{DF64DB3F-4C64-4374-A18A-C98FC939D6EE}"/>
          </ac:picMkLst>
        </pc:picChg>
        <pc:picChg chg="add del mod">
          <ac:chgData name="Bob Duffy" userId="a24cc88336e6b2ab" providerId="LiveId" clId="{B0950140-1D17-4096-81DE-2F7327A68716}" dt="2024-03-15T14:08:29.300" v="1063" actId="478"/>
          <ac:picMkLst>
            <pc:docMk/>
            <pc:sldMk cId="746578991" sldId="2148"/>
            <ac:picMk id="1030" creationId="{9AC5F9A4-B642-4270-9EAF-F3A0B1237D1B}"/>
          </ac:picMkLst>
        </pc:picChg>
        <pc:picChg chg="add mod">
          <ac:chgData name="Bob Duffy" userId="a24cc88336e6b2ab" providerId="LiveId" clId="{B0950140-1D17-4096-81DE-2F7327A68716}" dt="2024-03-18T12:15:50.149" v="1793" actId="688"/>
          <ac:picMkLst>
            <pc:docMk/>
            <pc:sldMk cId="746578991" sldId="2148"/>
            <ac:picMk id="3074" creationId="{A3C92B36-652A-4012-A1F9-DD8BAAEE93F7}"/>
          </ac:picMkLst>
        </pc:picChg>
        <pc:picChg chg="add mod">
          <ac:chgData name="Bob Duffy" userId="a24cc88336e6b2ab" providerId="LiveId" clId="{B0950140-1D17-4096-81DE-2F7327A68716}" dt="2024-03-18T12:15:53.604" v="1794" actId="1076"/>
          <ac:picMkLst>
            <pc:docMk/>
            <pc:sldMk cId="746578991" sldId="2148"/>
            <ac:picMk id="3076" creationId="{4A1D62BD-D4EC-44CD-84D3-C9441BBB058F}"/>
          </ac:picMkLst>
        </pc:picChg>
        <pc:picChg chg="add del">
          <ac:chgData name="Bob Duffy" userId="a24cc88336e6b2ab" providerId="LiveId" clId="{B0950140-1D17-4096-81DE-2F7327A68716}" dt="2024-03-18T12:18:26.720" v="1837" actId="478"/>
          <ac:picMkLst>
            <pc:docMk/>
            <pc:sldMk cId="746578991" sldId="2148"/>
            <ac:picMk id="3078" creationId="{6A9235B4-8509-4C4B-935B-11C8F9AE6826}"/>
          </ac:picMkLst>
        </pc:picChg>
        <pc:picChg chg="add mod">
          <ac:chgData name="Bob Duffy" userId="a24cc88336e6b2ab" providerId="LiveId" clId="{B0950140-1D17-4096-81DE-2F7327A68716}" dt="2024-03-18T12:18:57.519" v="1845" actId="1076"/>
          <ac:picMkLst>
            <pc:docMk/>
            <pc:sldMk cId="746578991" sldId="2148"/>
            <ac:picMk id="3080" creationId="{BC9FC4C6-98EF-4A47-84F0-5CF892AF1D98}"/>
          </ac:picMkLst>
        </pc:picChg>
        <pc:cxnChg chg="add mod">
          <ac:chgData name="Bob Duffy" userId="a24cc88336e6b2ab" providerId="LiveId" clId="{B0950140-1D17-4096-81DE-2F7327A68716}" dt="2024-03-18T12:24:09.416" v="1859" actId="14100"/>
          <ac:cxnSpMkLst>
            <pc:docMk/>
            <pc:sldMk cId="746578991" sldId="2148"/>
            <ac:cxnSpMk id="10" creationId="{40CD6E11-FAE8-4201-974C-A8D89B417A82}"/>
          </ac:cxnSpMkLst>
        </pc:cxnChg>
        <pc:cxnChg chg="add mod">
          <ac:chgData name="Bob Duffy" userId="a24cc88336e6b2ab" providerId="LiveId" clId="{B0950140-1D17-4096-81DE-2F7327A68716}" dt="2024-03-18T12:17:30.852" v="1823" actId="14100"/>
          <ac:cxnSpMkLst>
            <pc:docMk/>
            <pc:sldMk cId="746578991" sldId="2148"/>
            <ac:cxnSpMk id="12" creationId="{F412DE6C-E6D1-4793-9FAC-D7F1E46BCB5D}"/>
          </ac:cxnSpMkLst>
        </pc:cxnChg>
        <pc:cxnChg chg="add">
          <ac:chgData name="Bob Duffy" userId="a24cc88336e6b2ab" providerId="LiveId" clId="{B0950140-1D17-4096-81DE-2F7327A68716}" dt="2024-03-18T12:16:20.740" v="1797" actId="11529"/>
          <ac:cxnSpMkLst>
            <pc:docMk/>
            <pc:sldMk cId="746578991" sldId="2148"/>
            <ac:cxnSpMk id="14" creationId="{00153666-98BC-4BBC-9325-E8FBC9AC4626}"/>
          </ac:cxnSpMkLst>
        </pc:cxnChg>
        <pc:cxnChg chg="add mod">
          <ac:chgData name="Bob Duffy" userId="a24cc88336e6b2ab" providerId="LiveId" clId="{B0950140-1D17-4096-81DE-2F7327A68716}" dt="2024-03-18T12:17:33.315" v="1824" actId="14100"/>
          <ac:cxnSpMkLst>
            <pc:docMk/>
            <pc:sldMk cId="746578991" sldId="2148"/>
            <ac:cxnSpMk id="16" creationId="{72C62CCE-289C-428D-A737-72F909429B76}"/>
          </ac:cxnSpMkLst>
        </pc:cxnChg>
        <pc:cxnChg chg="mod">
          <ac:chgData name="Bob Duffy" userId="a24cc88336e6b2ab" providerId="LiveId" clId="{B0950140-1D17-4096-81DE-2F7327A68716}" dt="2024-03-15T14:08:34.104" v="1065" actId="14100"/>
          <ac:cxnSpMkLst>
            <pc:docMk/>
            <pc:sldMk cId="746578991" sldId="2148"/>
            <ac:cxnSpMk id="278" creationId="{DFAFBF97-514B-4339-AA17-C2095EEBDBF5}"/>
          </ac:cxnSpMkLst>
        </pc:cxnChg>
      </pc:sldChg>
      <pc:sldChg chg="modSp add mod">
        <pc:chgData name="Bob Duffy" userId="a24cc88336e6b2ab" providerId="LiveId" clId="{B0950140-1D17-4096-81DE-2F7327A68716}" dt="2024-03-20T17:11:01.269" v="4761" actId="27636"/>
        <pc:sldMkLst>
          <pc:docMk/>
          <pc:sldMk cId="863328052" sldId="2149"/>
        </pc:sldMkLst>
        <pc:spChg chg="mod">
          <ac:chgData name="Bob Duffy" userId="a24cc88336e6b2ab" providerId="LiveId" clId="{B0950140-1D17-4096-81DE-2F7327A68716}" dt="2024-03-19T16:01:02.057" v="4164" actId="20577"/>
          <ac:spMkLst>
            <pc:docMk/>
            <pc:sldMk cId="863328052" sldId="2149"/>
            <ac:spMk id="6" creationId="{A4A152B4-F3AC-4661-8157-47761E4F9BF5}"/>
          </ac:spMkLst>
        </pc:spChg>
        <pc:spChg chg="mod">
          <ac:chgData name="Bob Duffy" userId="a24cc88336e6b2ab" providerId="LiveId" clId="{B0950140-1D17-4096-81DE-2F7327A68716}" dt="2024-03-20T17:11:01.269" v="4761" actId="27636"/>
          <ac:spMkLst>
            <pc:docMk/>
            <pc:sldMk cId="863328052" sldId="2149"/>
            <ac:spMk id="7" creationId="{198D6D84-00F8-4491-9EA8-4D40FF23680B}"/>
          </ac:spMkLst>
        </pc:spChg>
      </pc:sldChg>
      <pc:sldChg chg="addSp delSp modSp add mod delAnim modAnim">
        <pc:chgData name="Bob Duffy" userId="a24cc88336e6b2ab" providerId="LiveId" clId="{B0950140-1D17-4096-81DE-2F7327A68716}" dt="2024-03-18T12:11:56.293" v="1719" actId="20577"/>
        <pc:sldMkLst>
          <pc:docMk/>
          <pc:sldMk cId="4048653597" sldId="2150"/>
        </pc:sldMkLst>
        <pc:spChg chg="add mod">
          <ac:chgData name="Bob Duffy" userId="a24cc88336e6b2ab" providerId="LiveId" clId="{B0950140-1D17-4096-81DE-2F7327A68716}" dt="2024-03-18T11:43:40.916" v="1627" actId="20577"/>
          <ac:spMkLst>
            <pc:docMk/>
            <pc:sldMk cId="4048653597" sldId="2150"/>
            <ac:spMk id="5" creationId="{662D1ED7-D134-4268-A297-644177BC99D0}"/>
          </ac:spMkLst>
        </pc:spChg>
        <pc:spChg chg="add mod">
          <ac:chgData name="Bob Duffy" userId="a24cc88336e6b2ab" providerId="LiveId" clId="{B0950140-1D17-4096-81DE-2F7327A68716}" dt="2024-03-18T12:11:56.293" v="1719" actId="20577"/>
          <ac:spMkLst>
            <pc:docMk/>
            <pc:sldMk cId="4048653597" sldId="2150"/>
            <ac:spMk id="38" creationId="{E1C7DE53-EC7B-481D-97F0-B1183E9BF7BE}"/>
          </ac:spMkLst>
        </pc:spChg>
        <pc:spChg chg="add mod">
          <ac:chgData name="Bob Duffy" userId="a24cc88336e6b2ab" providerId="LiveId" clId="{B0950140-1D17-4096-81DE-2F7327A68716}" dt="2024-03-18T11:43:45.161" v="1630" actId="20577"/>
          <ac:spMkLst>
            <pc:docMk/>
            <pc:sldMk cId="4048653597" sldId="2150"/>
            <ac:spMk id="40" creationId="{74D7514C-9B3E-46B1-95E0-AD1B06E50822}"/>
          </ac:spMkLst>
        </pc:spChg>
        <pc:spChg chg="mod">
          <ac:chgData name="Bob Duffy" userId="a24cc88336e6b2ab" providerId="LiveId" clId="{B0950140-1D17-4096-81DE-2F7327A68716}" dt="2024-03-18T11:40:07.042" v="1396" actId="20577"/>
          <ac:spMkLst>
            <pc:docMk/>
            <pc:sldMk cId="4048653597" sldId="2150"/>
            <ac:spMk id="104" creationId="{4193B760-2A16-43EC-9C0D-07AA04555FCC}"/>
          </ac:spMkLst>
        </pc:spChg>
        <pc:spChg chg="del">
          <ac:chgData name="Bob Duffy" userId="a24cc88336e6b2ab" providerId="LiveId" clId="{B0950140-1D17-4096-81DE-2F7327A68716}" dt="2024-03-18T11:38:14.785" v="1370" actId="478"/>
          <ac:spMkLst>
            <pc:docMk/>
            <pc:sldMk cId="4048653597" sldId="2150"/>
            <ac:spMk id="105" creationId="{417EA7D3-547F-46A1-9803-C1EF5DA5DF17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10" creationId="{8FFFB8AE-63EE-4F50-9F83-A95D2B48351B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12" creationId="{52F4B897-A03B-4EAF-B293-0047C1DA3B53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16" creationId="{8F6C2542-1A2C-4C6C-B095-92D854F38229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0" creationId="{BBE7BE77-8C0B-4FBA-949C-913276404109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1" creationId="{00097CD3-4D2B-46C8-B786-ED5E03D726B8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2" creationId="{986CBC10-DA50-42C4-8629-4A97921B116C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3" creationId="{67D0D9C7-C4C1-4239-B8F9-5A266FC92D97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4" creationId="{5F65FC3F-8816-45E1-959E-9791863CAEA4}"/>
          </ac:spMkLst>
        </pc:spChg>
        <pc:spChg chg="del">
          <ac:chgData name="Bob Duffy" userId="a24cc88336e6b2ab" providerId="LiveId" clId="{B0950140-1D17-4096-81DE-2F7327A68716}" dt="2024-03-18T11:38:16.978" v="1371" actId="478"/>
          <ac:spMkLst>
            <pc:docMk/>
            <pc:sldMk cId="4048653597" sldId="2150"/>
            <ac:spMk id="155" creationId="{ED381CFC-D9AE-4755-B6BE-6D31E05008E7}"/>
          </ac:spMkLst>
        </pc:spChg>
        <pc:grpChg chg="del mod">
          <ac:chgData name="Bob Duffy" userId="a24cc88336e6b2ab" providerId="LiveId" clId="{B0950140-1D17-4096-81DE-2F7327A68716}" dt="2024-03-18T11:38:19.823" v="1373" actId="478"/>
          <ac:grpSpMkLst>
            <pc:docMk/>
            <pc:sldMk cId="4048653597" sldId="2150"/>
            <ac:grpSpMk id="3" creationId="{630F3FD8-4FEC-41F5-9C09-3F5F0ACA3623}"/>
          </ac:grpSpMkLst>
        </pc:grpChg>
        <pc:graphicFrameChg chg="del">
          <ac:chgData name="Bob Duffy" userId="a24cc88336e6b2ab" providerId="LiveId" clId="{B0950140-1D17-4096-81DE-2F7327A68716}" dt="2024-03-18T11:38:16.978" v="1371" actId="478"/>
          <ac:graphicFrameMkLst>
            <pc:docMk/>
            <pc:sldMk cId="4048653597" sldId="2150"/>
            <ac:graphicFrameMk id="7" creationId="{4FC64AEB-E965-4F9C-BD4A-9BE10C07A6CD}"/>
          </ac:graphicFrameMkLst>
        </pc:graphicFrame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4" creationId="{2A8EB423-16E9-45A2-88E2-75D939E80440}"/>
          </ac:picMkLst>
        </pc:picChg>
        <pc:picChg chg="del">
          <ac:chgData name="Bob Duffy" userId="a24cc88336e6b2ab" providerId="LiveId" clId="{B0950140-1D17-4096-81DE-2F7327A68716}" dt="2024-03-18T11:38:16.978" v="1371" actId="478"/>
          <ac:picMkLst>
            <pc:docMk/>
            <pc:sldMk cId="4048653597" sldId="2150"/>
            <ac:picMk id="109" creationId="{CACA9751-0DEF-462D-92F9-D4FC71E0407A}"/>
          </ac:picMkLst>
        </pc:picChg>
        <pc:picChg chg="del">
          <ac:chgData name="Bob Duffy" userId="a24cc88336e6b2ab" providerId="LiveId" clId="{B0950140-1D17-4096-81DE-2F7327A68716}" dt="2024-03-18T11:38:16.978" v="1371" actId="478"/>
          <ac:picMkLst>
            <pc:docMk/>
            <pc:sldMk cId="4048653597" sldId="2150"/>
            <ac:picMk id="111" creationId="{0F227026-B4F7-4468-A133-1FA161CCD6AF}"/>
          </ac:picMkLst>
        </pc:picChg>
        <pc:picChg chg="del">
          <ac:chgData name="Bob Duffy" userId="a24cc88336e6b2ab" providerId="LiveId" clId="{B0950140-1D17-4096-81DE-2F7327A68716}" dt="2024-03-18T11:38:16.978" v="1371" actId="478"/>
          <ac:picMkLst>
            <pc:docMk/>
            <pc:sldMk cId="4048653597" sldId="2150"/>
            <ac:picMk id="115" creationId="{3EEB74C2-FCCE-47EB-96A0-554C4411A66F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12" creationId="{C0C8B29F-248F-4E2F-B4FF-B600A880EC27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50" creationId="{9A7417F3-72CD-4942-969D-5344FA79ABAE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54" creationId="{86EC005B-F099-4F1A-8649-32F0D59F777F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56" creationId="{3A72E217-0A6B-47F2-901D-A62542D41251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60" creationId="{2BDEEC49-0536-427B-981D-A65FB336E0FA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64" creationId="{F8B0FDDE-32D3-469B-B08A-5FD1BC8F584C}"/>
          </ac:picMkLst>
        </pc:picChg>
        <pc:picChg chg="del">
          <ac:chgData name="Bob Duffy" userId="a24cc88336e6b2ab" providerId="LiveId" clId="{B0950140-1D17-4096-81DE-2F7327A68716}" dt="2024-03-18T11:38:14.785" v="1370" actId="478"/>
          <ac:picMkLst>
            <pc:docMk/>
            <pc:sldMk cId="4048653597" sldId="2150"/>
            <ac:picMk id="266" creationId="{8E385464-B637-41CA-8949-BB98676E5CF5}"/>
          </ac:picMkLst>
        </pc:picChg>
        <pc:picChg chg="add mod">
          <ac:chgData name="Bob Duffy" userId="a24cc88336e6b2ab" providerId="LiveId" clId="{B0950140-1D17-4096-81DE-2F7327A68716}" dt="2024-03-18T11:42:41.722" v="1612" actId="1076"/>
          <ac:picMkLst>
            <pc:docMk/>
            <pc:sldMk cId="4048653597" sldId="2150"/>
            <ac:picMk id="1026" creationId="{030D3528-D91F-4F25-8840-D21FF2A7D493}"/>
          </ac:picMkLst>
        </pc:picChg>
        <pc:picChg chg="add mod">
          <ac:chgData name="Bob Duffy" userId="a24cc88336e6b2ab" providerId="LiveId" clId="{B0950140-1D17-4096-81DE-2F7327A68716}" dt="2024-03-18T11:46:17.820" v="1657" actId="1076"/>
          <ac:picMkLst>
            <pc:docMk/>
            <pc:sldMk cId="4048653597" sldId="2150"/>
            <ac:picMk id="1028" creationId="{6D01D094-1FB9-4C14-A598-F46A1DBF4D39}"/>
          </ac:picMkLst>
        </pc:picChg>
        <pc:cxnChg chg="del">
          <ac:chgData name="Bob Duffy" userId="a24cc88336e6b2ab" providerId="LiveId" clId="{B0950140-1D17-4096-81DE-2F7327A68716}" dt="2024-03-18T11:38:16.978" v="1371" actId="478"/>
          <ac:cxnSpMkLst>
            <pc:docMk/>
            <pc:sldMk cId="4048653597" sldId="2150"/>
            <ac:cxnSpMk id="278" creationId="{DFAFBF97-514B-4339-AA17-C2095EEBDBF5}"/>
          </ac:cxnSpMkLst>
        </pc:cxnChg>
      </pc:sldChg>
      <pc:sldChg chg="new del">
        <pc:chgData name="Bob Duffy" userId="a24cc88336e6b2ab" providerId="LiveId" clId="{B0950140-1D17-4096-81DE-2F7327A68716}" dt="2024-03-18T13:59:18.170" v="1958" actId="47"/>
        <pc:sldMkLst>
          <pc:docMk/>
          <pc:sldMk cId="25137532" sldId="2151"/>
        </pc:sldMkLst>
      </pc:sldChg>
      <pc:sldChg chg="addSp modSp new del mod ord">
        <pc:chgData name="Bob Duffy" userId="a24cc88336e6b2ab" providerId="LiveId" clId="{B0950140-1D17-4096-81DE-2F7327A68716}" dt="2024-03-18T11:46:13.203" v="1656" actId="47"/>
        <pc:sldMkLst>
          <pc:docMk/>
          <pc:sldMk cId="446371163" sldId="2151"/>
        </pc:sldMkLst>
        <pc:spChg chg="add mod">
          <ac:chgData name="Bob Duffy" userId="a24cc88336e6b2ab" providerId="LiveId" clId="{B0950140-1D17-4096-81DE-2F7327A68716}" dt="2024-03-18T11:44:15.239" v="1653" actId="1076"/>
          <ac:spMkLst>
            <pc:docMk/>
            <pc:sldMk cId="446371163" sldId="2151"/>
            <ac:spMk id="2" creationId="{91CF2569-0739-454A-8F59-3A4063F905BB}"/>
          </ac:spMkLst>
        </pc:spChg>
        <pc:picChg chg="add mod">
          <ac:chgData name="Bob Duffy" userId="a24cc88336e6b2ab" providerId="LiveId" clId="{B0950140-1D17-4096-81DE-2F7327A68716}" dt="2024-03-18T11:44:52.401" v="1655" actId="1076"/>
          <ac:picMkLst>
            <pc:docMk/>
            <pc:sldMk cId="446371163" sldId="2151"/>
            <ac:picMk id="2050" creationId="{86A8B191-4208-487C-8E34-45D510A2D980}"/>
          </ac:picMkLst>
        </pc:picChg>
      </pc:sldChg>
      <pc:sldChg chg="addSp delSp modSp add mod delAnim modAnim">
        <pc:chgData name="Bob Duffy" userId="a24cc88336e6b2ab" providerId="LiveId" clId="{B0950140-1D17-4096-81DE-2F7327A68716}" dt="2024-03-20T11:01:49.363" v="4730"/>
        <pc:sldMkLst>
          <pc:docMk/>
          <pc:sldMk cId="1414614492" sldId="2152"/>
        </pc:sldMkLst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67" creationId="{2F908393-89B3-4A5D-8E5D-A94F2EB2439D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69" creationId="{AD6236F9-A851-48F2-BE31-1341B0B23006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71" creationId="{2EE83939-FA2D-4D1C-AB43-700FEC70D257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79" creationId="{B8DB5365-DFFF-4B25-994E-7D4450905FE1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81" creationId="{A0863F1F-7C9B-478F-88D1-906A3D840D13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86" creationId="{45ED2C81-7E92-44AB-A594-52D364B79ABF}"/>
          </ac:spMkLst>
        </pc:spChg>
        <pc:spChg chg="del">
          <ac:chgData name="Bob Duffy" userId="a24cc88336e6b2ab" providerId="LiveId" clId="{B0950140-1D17-4096-81DE-2F7327A68716}" dt="2024-03-18T13:07:11.522" v="1938" actId="478"/>
          <ac:spMkLst>
            <pc:docMk/>
            <pc:sldMk cId="1414614492" sldId="2152"/>
            <ac:spMk id="87" creationId="{4E86DD07-A718-4CB9-B985-02F0EFD69F48}"/>
          </ac:spMkLst>
        </pc:spChg>
        <pc:spChg chg="del mod">
          <ac:chgData name="Bob Duffy" userId="a24cc88336e6b2ab" providerId="LiveId" clId="{B0950140-1D17-4096-81DE-2F7327A68716}" dt="2024-03-18T13:07:12.914" v="1940" actId="478"/>
          <ac:spMkLst>
            <pc:docMk/>
            <pc:sldMk cId="1414614492" sldId="2152"/>
            <ac:spMk id="88" creationId="{A40B7F0E-2288-4FAC-A5EF-6E0AEC9454C4}"/>
          </ac:spMkLst>
        </pc:spChg>
        <pc:spChg chg="mod">
          <ac:chgData name="Bob Duffy" userId="a24cc88336e6b2ab" providerId="LiveId" clId="{B0950140-1D17-4096-81DE-2F7327A68716}" dt="2024-03-19T12:08:06.551" v="2911" actId="20577"/>
          <ac:spMkLst>
            <pc:docMk/>
            <pc:sldMk cId="1414614492" sldId="2152"/>
            <ac:spMk id="104" creationId="{4193B760-2A16-43EC-9C0D-07AA04555FCC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05" creationId="{417EA7D3-547F-46A1-9803-C1EF5DA5DF17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12" creationId="{52F4B897-A03B-4EAF-B293-0047C1DA3B53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16" creationId="{8F6C2542-1A2C-4C6C-B095-92D854F38229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0" creationId="{BBE7BE77-8C0B-4FBA-949C-913276404109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1" creationId="{00097CD3-4D2B-46C8-B786-ED5E03D726B8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2" creationId="{986CBC10-DA50-42C4-8629-4A97921B116C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3" creationId="{67D0D9C7-C4C1-4239-B8F9-5A266FC92D97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4" creationId="{5F65FC3F-8816-45E1-959E-9791863CAEA4}"/>
          </ac:spMkLst>
        </pc:spChg>
        <pc:spChg chg="del">
          <ac:chgData name="Bob Duffy" userId="a24cc88336e6b2ab" providerId="LiveId" clId="{B0950140-1D17-4096-81DE-2F7327A68716}" dt="2024-03-18T13:07:08.247" v="1937" actId="478"/>
          <ac:spMkLst>
            <pc:docMk/>
            <pc:sldMk cId="1414614492" sldId="2152"/>
            <ac:spMk id="155" creationId="{ED381CFC-D9AE-4755-B6BE-6D31E05008E7}"/>
          </ac:spMkLst>
        </pc:spChg>
        <pc:grpChg chg="del">
          <ac:chgData name="Bob Duffy" userId="a24cc88336e6b2ab" providerId="LiveId" clId="{B0950140-1D17-4096-81DE-2F7327A68716}" dt="2024-03-18T13:07:08.247" v="1937" actId="478"/>
          <ac:grpSpMkLst>
            <pc:docMk/>
            <pc:sldMk cId="1414614492" sldId="2152"/>
            <ac:grpSpMk id="8" creationId="{81C8E57E-1A64-41BE-ABF6-AD6B6814B869}"/>
          </ac:grpSpMkLst>
        </pc:grpChg>
        <pc:grpChg chg="del">
          <ac:chgData name="Bob Duffy" userId="a24cc88336e6b2ab" providerId="LiveId" clId="{B0950140-1D17-4096-81DE-2F7327A68716}" dt="2024-03-18T13:07:08.247" v="1937" actId="478"/>
          <ac:grpSpMkLst>
            <pc:docMk/>
            <pc:sldMk cId="1414614492" sldId="2152"/>
            <ac:grpSpMk id="44" creationId="{D3069E8E-38CD-4B45-9662-AC23A8D27378}"/>
          </ac:grpSpMkLst>
        </pc:grpChg>
        <pc:grpChg chg="del">
          <ac:chgData name="Bob Duffy" userId="a24cc88336e6b2ab" providerId="LiveId" clId="{B0950140-1D17-4096-81DE-2F7327A68716}" dt="2024-03-18T13:07:08.247" v="1937" actId="478"/>
          <ac:grpSpMkLst>
            <pc:docMk/>
            <pc:sldMk cId="1414614492" sldId="2152"/>
            <ac:grpSpMk id="47" creationId="{48F213C8-228F-42CF-923E-C7356D3CB5C2}"/>
          </ac:grpSpMkLst>
        </pc:grpChg>
        <pc:grpChg chg="del">
          <ac:chgData name="Bob Duffy" userId="a24cc88336e6b2ab" providerId="LiveId" clId="{B0950140-1D17-4096-81DE-2F7327A68716}" dt="2024-03-18T13:07:08.247" v="1937" actId="478"/>
          <ac:grpSpMkLst>
            <pc:docMk/>
            <pc:sldMk cId="1414614492" sldId="2152"/>
            <ac:grpSpMk id="50" creationId="{5FF769BE-EA46-47B0-B4E9-F831AF0BD16F}"/>
          </ac:grpSpMkLst>
        </pc:grpChg>
        <pc:graphicFrameChg chg="del">
          <ac:chgData name="Bob Duffy" userId="a24cc88336e6b2ab" providerId="LiveId" clId="{B0950140-1D17-4096-81DE-2F7327A68716}" dt="2024-03-18T13:07:08.247" v="1937" actId="478"/>
          <ac:graphicFrameMkLst>
            <pc:docMk/>
            <pc:sldMk cId="1414614492" sldId="2152"/>
            <ac:graphicFrameMk id="68" creationId="{69F8E878-FCFF-4693-99C5-BCD79C7E2902}"/>
          </ac:graphicFrameMkLst>
        </pc:graphicFrameChg>
        <pc:graphicFrameChg chg="del">
          <ac:chgData name="Bob Duffy" userId="a24cc88336e6b2ab" providerId="LiveId" clId="{B0950140-1D17-4096-81DE-2F7327A68716}" dt="2024-03-18T13:07:08.247" v="1937" actId="478"/>
          <ac:graphicFrameMkLst>
            <pc:docMk/>
            <pc:sldMk cId="1414614492" sldId="2152"/>
            <ac:graphicFrameMk id="70" creationId="{0B666295-72A0-4BC7-B8FE-271D71445398}"/>
          </ac:graphicFrameMkLst>
        </pc:graphicFrameChg>
        <pc:graphicFrameChg chg="del">
          <ac:chgData name="Bob Duffy" userId="a24cc88336e6b2ab" providerId="LiveId" clId="{B0950140-1D17-4096-81DE-2F7327A68716}" dt="2024-03-18T13:07:08.247" v="1937" actId="478"/>
          <ac:graphicFrameMkLst>
            <pc:docMk/>
            <pc:sldMk cId="1414614492" sldId="2152"/>
            <ac:graphicFrameMk id="72" creationId="{F340A2EF-8D26-4772-8A7A-91FC693351D6}"/>
          </ac:graphicFrameMkLst>
        </pc:graphicFrameChg>
        <pc:picChg chg="add del mod">
          <ac:chgData name="Bob Duffy" userId="a24cc88336e6b2ab" providerId="LiveId" clId="{B0950140-1D17-4096-81DE-2F7327A68716}" dt="2024-03-18T13:52:58.770" v="1950" actId="478"/>
          <ac:picMkLst>
            <pc:docMk/>
            <pc:sldMk cId="1414614492" sldId="2152"/>
            <ac:picMk id="2" creationId="{789C980B-CE7B-425D-9A23-2DBE81140C5F}"/>
          </ac:picMkLst>
        </pc:picChg>
        <pc:picChg chg="add mod">
          <ac:chgData name="Bob Duffy" userId="a24cc88336e6b2ab" providerId="LiveId" clId="{B0950140-1D17-4096-81DE-2F7327A68716}" dt="2024-03-18T13:58:50.899" v="1957" actId="14100"/>
          <ac:picMkLst>
            <pc:docMk/>
            <pc:sldMk cId="1414614492" sldId="2152"/>
            <ac:picMk id="3" creationId="{3029B2D1-9496-4C77-81FF-42D996C4E395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4" creationId="{2A8EB423-16E9-45A2-88E2-75D939E80440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80" creationId="{03B1BE46-6D79-447B-9FE2-393C20784C1D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82" creationId="{EBCB1219-FD4D-470C-BBBF-D0D77A6F0DFE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83" creationId="{675DB3F0-D02B-4E48-81D9-B70B9B997D3C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85" creationId="{93ECBF00-C7AC-44FF-9500-96518C54C99B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109" creationId="{CACA9751-0DEF-462D-92F9-D4FC71E0407A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111" creationId="{0F227026-B4F7-4468-A133-1FA161CCD6AF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115" creationId="{3EEB74C2-FCCE-47EB-96A0-554C4411A66F}"/>
          </ac:picMkLst>
        </pc:picChg>
        <pc:picChg chg="del">
          <ac:chgData name="Bob Duffy" userId="a24cc88336e6b2ab" providerId="LiveId" clId="{B0950140-1D17-4096-81DE-2F7327A68716}" dt="2024-03-18T13:07:03.957" v="1935" actId="478"/>
          <ac:picMkLst>
            <pc:docMk/>
            <pc:sldMk cId="1414614492" sldId="2152"/>
            <ac:picMk id="212" creationId="{C0C8B29F-248F-4E2F-B4FF-B600A880EC27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250" creationId="{9A7417F3-72CD-4942-969D-5344FA79ABAE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254" creationId="{86EC005B-F099-4F1A-8649-32F0D59F777F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256" creationId="{3A72E217-0A6B-47F2-901D-A62542D41251}"/>
          </ac:picMkLst>
        </pc:picChg>
        <pc:picChg chg="del">
          <ac:chgData name="Bob Duffy" userId="a24cc88336e6b2ab" providerId="LiveId" clId="{B0950140-1D17-4096-81DE-2F7327A68716}" dt="2024-03-18T13:07:04.943" v="1936" actId="478"/>
          <ac:picMkLst>
            <pc:docMk/>
            <pc:sldMk cId="1414614492" sldId="2152"/>
            <ac:picMk id="260" creationId="{2BDEEC49-0536-427B-981D-A65FB336E0FA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264" creationId="{F8B0FDDE-32D3-469B-B08A-5FD1BC8F584C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266" creationId="{8E385464-B637-41CA-8949-BB98676E5CF5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3074" creationId="{A3C92B36-652A-4012-A1F9-DD8BAAEE93F7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3076" creationId="{4A1D62BD-D4EC-44CD-84D3-C9441BBB058F}"/>
          </ac:picMkLst>
        </pc:picChg>
        <pc:picChg chg="del">
          <ac:chgData name="Bob Duffy" userId="a24cc88336e6b2ab" providerId="LiveId" clId="{B0950140-1D17-4096-81DE-2F7327A68716}" dt="2024-03-18T13:07:08.247" v="1937" actId="478"/>
          <ac:picMkLst>
            <pc:docMk/>
            <pc:sldMk cId="1414614492" sldId="2152"/>
            <ac:picMk id="3080" creationId="{BC9FC4C6-98EF-4A47-84F0-5CF892AF1D98}"/>
          </ac:picMkLst>
        </pc:picChg>
        <pc:cxnChg chg="del">
          <ac:chgData name="Bob Duffy" userId="a24cc88336e6b2ab" providerId="LiveId" clId="{B0950140-1D17-4096-81DE-2F7327A68716}" dt="2024-03-18T13:07:08.247" v="1937" actId="478"/>
          <ac:cxnSpMkLst>
            <pc:docMk/>
            <pc:sldMk cId="1414614492" sldId="2152"/>
            <ac:cxnSpMk id="10" creationId="{40CD6E11-FAE8-4201-974C-A8D89B417A82}"/>
          </ac:cxnSpMkLst>
        </pc:cxnChg>
        <pc:cxnChg chg="del">
          <ac:chgData name="Bob Duffy" userId="a24cc88336e6b2ab" providerId="LiveId" clId="{B0950140-1D17-4096-81DE-2F7327A68716}" dt="2024-03-18T13:07:08.247" v="1937" actId="478"/>
          <ac:cxnSpMkLst>
            <pc:docMk/>
            <pc:sldMk cId="1414614492" sldId="2152"/>
            <ac:cxnSpMk id="12" creationId="{F412DE6C-E6D1-4793-9FAC-D7F1E46BCB5D}"/>
          </ac:cxnSpMkLst>
        </pc:cxnChg>
        <pc:cxnChg chg="del">
          <ac:chgData name="Bob Duffy" userId="a24cc88336e6b2ab" providerId="LiveId" clId="{B0950140-1D17-4096-81DE-2F7327A68716}" dt="2024-03-18T13:07:08.247" v="1937" actId="478"/>
          <ac:cxnSpMkLst>
            <pc:docMk/>
            <pc:sldMk cId="1414614492" sldId="2152"/>
            <ac:cxnSpMk id="14" creationId="{00153666-98BC-4BBC-9325-E8FBC9AC4626}"/>
          </ac:cxnSpMkLst>
        </pc:cxnChg>
        <pc:cxnChg chg="del">
          <ac:chgData name="Bob Duffy" userId="a24cc88336e6b2ab" providerId="LiveId" clId="{B0950140-1D17-4096-81DE-2F7327A68716}" dt="2024-03-18T13:07:08.247" v="1937" actId="478"/>
          <ac:cxnSpMkLst>
            <pc:docMk/>
            <pc:sldMk cId="1414614492" sldId="2152"/>
            <ac:cxnSpMk id="16" creationId="{72C62CCE-289C-428D-A737-72F909429B76}"/>
          </ac:cxnSpMkLst>
        </pc:cxnChg>
        <pc:cxnChg chg="del">
          <ac:chgData name="Bob Duffy" userId="a24cc88336e6b2ab" providerId="LiveId" clId="{B0950140-1D17-4096-81DE-2F7327A68716}" dt="2024-03-18T13:07:08.247" v="1937" actId="478"/>
          <ac:cxnSpMkLst>
            <pc:docMk/>
            <pc:sldMk cId="1414614492" sldId="2152"/>
            <ac:cxnSpMk id="278" creationId="{DFAFBF97-514B-4339-AA17-C2095EEBDBF5}"/>
          </ac:cxnSpMkLst>
        </pc:cxnChg>
      </pc:sldChg>
      <pc:sldChg chg="addSp delSp modSp add mod ord addAnim delAnim modAnim">
        <pc:chgData name="Bob Duffy" userId="a24cc88336e6b2ab" providerId="LiveId" clId="{B0950140-1D17-4096-81DE-2F7327A68716}" dt="2024-03-20T09:21:01.261" v="4406" actId="20577"/>
        <pc:sldMkLst>
          <pc:docMk/>
          <pc:sldMk cId="1142509967" sldId="2153"/>
        </pc:sldMkLst>
        <pc:spChg chg="add del mod">
          <ac:chgData name="Bob Duffy" userId="a24cc88336e6b2ab" providerId="LiveId" clId="{B0950140-1D17-4096-81DE-2F7327A68716}" dt="2024-03-18T14:01:40.917" v="2003" actId="478"/>
          <ac:spMkLst>
            <pc:docMk/>
            <pc:sldMk cId="1142509967" sldId="2153"/>
            <ac:spMk id="59" creationId="{49B1E54A-0F70-45FF-8E68-AB64BBDCF428}"/>
          </ac:spMkLst>
        </pc:spChg>
        <pc:spChg chg="mod">
          <ac:chgData name="Bob Duffy" userId="a24cc88336e6b2ab" providerId="LiveId" clId="{B0950140-1D17-4096-81DE-2F7327A68716}" dt="2024-03-18T14:02:15.046" v="2006"/>
          <ac:spMkLst>
            <pc:docMk/>
            <pc:sldMk cId="1142509967" sldId="2153"/>
            <ac:spMk id="62" creationId="{20D85BE8-078E-412B-BE1C-9DB951C283DF}"/>
          </ac:spMkLst>
        </pc:spChg>
        <pc:spChg chg="add mod">
          <ac:chgData name="Bob Duffy" userId="a24cc88336e6b2ab" providerId="LiveId" clId="{B0950140-1D17-4096-81DE-2F7327A68716}" dt="2024-03-19T11:59:25.361" v="2785" actId="1076"/>
          <ac:spMkLst>
            <pc:docMk/>
            <pc:sldMk cId="1142509967" sldId="2153"/>
            <ac:spMk id="63" creationId="{1B80D9C1-07E5-4A68-BE93-BFE2BFCFCA27}"/>
          </ac:spMkLst>
        </pc:spChg>
        <pc:spChg chg="add mod">
          <ac:chgData name="Bob Duffy" userId="a24cc88336e6b2ab" providerId="LiveId" clId="{B0950140-1D17-4096-81DE-2F7327A68716}" dt="2024-03-19T12:08:51.529" v="2956" actId="1076"/>
          <ac:spMkLst>
            <pc:docMk/>
            <pc:sldMk cId="1142509967" sldId="2153"/>
            <ac:spMk id="67" creationId="{1195D156-514D-4FB8-BA1A-1666FB26493F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67" creationId="{2F908393-89B3-4A5D-8E5D-A94F2EB2439D}"/>
          </ac:spMkLst>
        </pc:spChg>
        <pc:spChg chg="add mod">
          <ac:chgData name="Bob Duffy" userId="a24cc88336e6b2ab" providerId="LiveId" clId="{B0950140-1D17-4096-81DE-2F7327A68716}" dt="2024-03-19T12:08:59.376" v="2958" actId="1076"/>
          <ac:spMkLst>
            <pc:docMk/>
            <pc:sldMk cId="1142509967" sldId="2153"/>
            <ac:spMk id="69" creationId="{6A51B74C-008C-400B-BF1F-F42053D9AA7F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69" creationId="{AD6236F9-A851-48F2-BE31-1341B0B23006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71" creationId="{2EE83939-FA2D-4D1C-AB43-700FEC70D257}"/>
          </ac:spMkLst>
        </pc:spChg>
        <pc:spChg chg="add mod">
          <ac:chgData name="Bob Duffy" userId="a24cc88336e6b2ab" providerId="LiveId" clId="{B0950140-1D17-4096-81DE-2F7327A68716}" dt="2024-03-19T12:09:07.144" v="2960" actId="1076"/>
          <ac:spMkLst>
            <pc:docMk/>
            <pc:sldMk cId="1142509967" sldId="2153"/>
            <ac:spMk id="71" creationId="{9FF47441-D39C-4049-B9F0-CA5D0C342EC4}"/>
          </ac:spMkLst>
        </pc:spChg>
        <pc:spChg chg="add mod">
          <ac:chgData name="Bob Duffy" userId="a24cc88336e6b2ab" providerId="LiveId" clId="{B0950140-1D17-4096-81DE-2F7327A68716}" dt="2024-03-19T12:09:22.024" v="2962" actId="1076"/>
          <ac:spMkLst>
            <pc:docMk/>
            <pc:sldMk cId="1142509967" sldId="2153"/>
            <ac:spMk id="73" creationId="{1E73BD4E-B0F3-428B-83ED-334E553BFB50}"/>
          </ac:spMkLst>
        </pc:spChg>
        <pc:spChg chg="add mod">
          <ac:chgData name="Bob Duffy" userId="a24cc88336e6b2ab" providerId="LiveId" clId="{B0950140-1D17-4096-81DE-2F7327A68716}" dt="2024-03-19T12:09:27.990" v="2964" actId="1076"/>
          <ac:spMkLst>
            <pc:docMk/>
            <pc:sldMk cId="1142509967" sldId="2153"/>
            <ac:spMk id="76" creationId="{75554465-5632-434E-9209-9B3B73E975BB}"/>
          </ac:spMkLst>
        </pc:spChg>
        <pc:spChg chg="add mod">
          <ac:chgData name="Bob Duffy" userId="a24cc88336e6b2ab" providerId="LiveId" clId="{B0950140-1D17-4096-81DE-2F7327A68716}" dt="2024-03-19T12:09:42.328" v="2966" actId="1076"/>
          <ac:spMkLst>
            <pc:docMk/>
            <pc:sldMk cId="1142509967" sldId="2153"/>
            <ac:spMk id="78" creationId="{C2E6FAF9-7A5C-43F6-B2EE-9CD6D9C0590A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79" creationId="{95EF65E2-850D-4325-B7F9-0C01387CF8EC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79" creationId="{B8DB5365-DFFF-4B25-994E-7D4450905FE1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0" creationId="{F737AD05-12EF-49A3-B28D-FFB58F7A8DCA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1" creationId="{313A447E-B24F-4F15-B063-C400A2A945E9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81" creationId="{A0863F1F-7C9B-478F-88D1-906A3D840D13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2" creationId="{F4777977-92F2-42AA-84AE-1AD1775AFBEA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3" creationId="{25BA779C-C21B-4912-A283-F2A08E967DAF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4" creationId="{C0BEC24B-882F-4ACA-89AA-B78882067320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6" creationId="{220259C6-EA69-4F1F-BA77-CB3676B418B4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86" creationId="{45ED2C81-7E92-44AB-A594-52D364B79ABF}"/>
          </ac:spMkLst>
        </pc:spChg>
        <pc:spChg chg="del">
          <ac:chgData name="Bob Duffy" userId="a24cc88336e6b2ab" providerId="LiveId" clId="{B0950140-1D17-4096-81DE-2F7327A68716}" dt="2024-03-18T14:01:07.480" v="1965" actId="478"/>
          <ac:spMkLst>
            <pc:docMk/>
            <pc:sldMk cId="1142509967" sldId="2153"/>
            <ac:spMk id="87" creationId="{4E86DD07-A718-4CB9-B985-02F0EFD69F48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88" creationId="{65BF7F29-36F6-4052-86A7-F6309139C6D8}"/>
          </ac:spMkLst>
        </pc:spChg>
        <pc:spChg chg="del">
          <ac:chgData name="Bob Duffy" userId="a24cc88336e6b2ab" providerId="LiveId" clId="{B0950140-1D17-4096-81DE-2F7327A68716}" dt="2024-03-18T14:01:07.480" v="1965" actId="478"/>
          <ac:spMkLst>
            <pc:docMk/>
            <pc:sldMk cId="1142509967" sldId="2153"/>
            <ac:spMk id="88" creationId="{A40B7F0E-2288-4FAC-A5EF-6E0AEC9454C4}"/>
          </ac:spMkLst>
        </pc:spChg>
        <pc:spChg chg="add mod">
          <ac:chgData name="Bob Duffy" userId="a24cc88336e6b2ab" providerId="LiveId" clId="{B0950140-1D17-4096-81DE-2F7327A68716}" dt="2024-03-19T12:11:48.161" v="2987" actId="1076"/>
          <ac:spMkLst>
            <pc:docMk/>
            <pc:sldMk cId="1142509967" sldId="2153"/>
            <ac:spMk id="91" creationId="{80D412D7-B269-4748-9446-7C27EDE338E5}"/>
          </ac:spMkLst>
        </pc:spChg>
        <pc:spChg chg="add mod">
          <ac:chgData name="Bob Duffy" userId="a24cc88336e6b2ab" providerId="LiveId" clId="{B0950140-1D17-4096-81DE-2F7327A68716}" dt="2024-03-20T09:20:59.655" v="4405" actId="1076"/>
          <ac:spMkLst>
            <pc:docMk/>
            <pc:sldMk cId="1142509967" sldId="2153"/>
            <ac:spMk id="92" creationId="{FBEE3495-4A19-4E73-A8FE-05A2DF119F85}"/>
          </ac:spMkLst>
        </pc:spChg>
        <pc:spChg chg="add mod">
          <ac:chgData name="Bob Duffy" userId="a24cc88336e6b2ab" providerId="LiveId" clId="{B0950140-1D17-4096-81DE-2F7327A68716}" dt="2024-03-20T09:21:01.261" v="4406" actId="20577"/>
          <ac:spMkLst>
            <pc:docMk/>
            <pc:sldMk cId="1142509967" sldId="2153"/>
            <ac:spMk id="93" creationId="{C9D5880F-7360-4FAA-BC70-D6796ADB6658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96" creationId="{D4029227-2CEA-4463-85DE-06827A7C7864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97" creationId="{FAC10FFB-23BE-4B4C-9049-AA6E7715CA28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98" creationId="{8D04650A-1121-4F30-9ED3-AAFD987103CB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99" creationId="{EA372CCC-5C49-43A5-9A91-ED35D936DD0D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00" creationId="{BE7834CE-750A-4A89-B7BF-1FD1328AE336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01" creationId="{4839F0C7-3D16-45F8-A876-0DAC5EFED791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02" creationId="{DD20E71D-37F0-4CB3-9947-8B1D9A3B38E1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03" creationId="{211B17CD-8628-417A-8F90-4DF1EBCFF233}"/>
          </ac:spMkLst>
        </pc:spChg>
        <pc:spChg chg="del mod">
          <ac:chgData name="Bob Duffy" userId="a24cc88336e6b2ab" providerId="LiveId" clId="{B0950140-1D17-4096-81DE-2F7327A68716}" dt="2024-03-18T14:02:19.045" v="2008" actId="478"/>
          <ac:spMkLst>
            <pc:docMk/>
            <pc:sldMk cId="1142509967" sldId="2153"/>
            <ac:spMk id="104" creationId="{4193B760-2A16-43EC-9C0D-07AA04555FCC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05" creationId="{417EA7D3-547F-46A1-9803-C1EF5DA5DF17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08" creationId="{62ED94C8-8A43-4551-92DA-3119FC73F2C2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12" creationId="{52F4B897-A03B-4EAF-B293-0047C1DA3B53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13" creationId="{1101B47B-6F8A-4653-929D-E310CD532C53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16" creationId="{8F6C2542-1A2C-4C6C-B095-92D854F38229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18" creationId="{DB16449F-B215-43EB-800D-EDE8CA7C57A9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22" creationId="{87801B54-9682-4D28-A01E-C1FF2127B87A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23" creationId="{38C21F21-EF4B-4221-9763-ECC527CC675E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24" creationId="{FE9DC27E-20A5-4D16-A476-2DF1147EE6CF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25" creationId="{E1C9D4BF-675C-45CE-B0AA-A4D03E78F303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26" creationId="{50F01B02-4295-42B2-878E-DFB9BD14FF32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2" creationId="{96DDDF33-AF1E-483F-8251-FED138E1092C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4" creationId="{944446C8-5D1E-45C0-ADE1-4964C530B972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5" creationId="{8AF898B8-2E4C-4F00-9267-23C084FC053D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6" creationId="{670A55E5-3FBA-473A-8AF9-E10F5FF65914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7" creationId="{349597BC-B782-4D41-B164-EB5F0DCDA2B2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8" creationId="{6C8C0E26-ACB8-496A-B77B-1EBD7BD81F0C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39" creationId="{7C14D63D-FAF5-4A49-9644-C858EBA71406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0" creationId="{2E258B1E-5886-4F7A-ABDF-BFA4277BD50C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1" creationId="{D644233D-F6A0-4E90-BD04-50E2F2850D13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2" creationId="{4F5C1518-E11A-4569-B419-EDEFC3D443EE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3" creationId="{940399E1-B5BB-4A7B-9C6B-26DAE016852A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4" creationId="{C84C19CF-5EA2-49E0-BE20-794FED3F53C4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5" creationId="{56C8FD48-30DC-4C22-A2A3-B0BBF244FC5E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6" creationId="{6E4A5099-A806-44FA-BD65-2D9C8C7FF13F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7" creationId="{EB86A4B8-578B-4E6C-8931-E04750041E17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8" creationId="{4FE35382-0F13-4611-BBDE-B5A85BEBCE81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49" creationId="{4ABE99A1-72BA-49B9-B381-7EA3076204FD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0" creationId="{BBE7BE77-8C0B-4FBA-949C-913276404109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1" creationId="{00097CD3-4D2B-46C8-B786-ED5E03D726B8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2" creationId="{986CBC10-DA50-42C4-8629-4A97921B116C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3" creationId="{67D0D9C7-C4C1-4239-B8F9-5A266FC92D97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4" creationId="{5F65FC3F-8816-45E1-959E-9791863CAEA4}"/>
          </ac:spMkLst>
        </pc:spChg>
        <pc:spChg chg="del">
          <ac:chgData name="Bob Duffy" userId="a24cc88336e6b2ab" providerId="LiveId" clId="{B0950140-1D17-4096-81DE-2F7327A68716}" dt="2024-03-18T14:01:05.231" v="1964" actId="478"/>
          <ac:spMkLst>
            <pc:docMk/>
            <pc:sldMk cId="1142509967" sldId="2153"/>
            <ac:spMk id="155" creationId="{ED381CFC-D9AE-4755-B6BE-6D31E05008E7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56" creationId="{040D0EA1-7FFA-408E-8491-82B8BD232A35}"/>
          </ac:spMkLst>
        </pc:spChg>
        <pc:spChg chg="add del mod">
          <ac:chgData name="Bob Duffy" userId="a24cc88336e6b2ab" providerId="LiveId" clId="{B0950140-1D17-4096-81DE-2F7327A68716}" dt="2024-03-18T14:02:16.357" v="2007"/>
          <ac:spMkLst>
            <pc:docMk/>
            <pc:sldMk cId="1142509967" sldId="2153"/>
            <ac:spMk id="157" creationId="{53D7E58C-BF2F-4E66-BDC8-19083D19F15B}"/>
          </ac:spMkLst>
        </pc:spChg>
        <pc:spChg chg="mod">
          <ac:chgData name="Bob Duffy" userId="a24cc88336e6b2ab" providerId="LiveId" clId="{B0950140-1D17-4096-81DE-2F7327A68716}" dt="2024-03-18T15:32:35.769" v="2220" actId="1076"/>
          <ac:spMkLst>
            <pc:docMk/>
            <pc:sldMk cId="1142509967" sldId="2153"/>
            <ac:spMk id="160" creationId="{25C283F7-394B-4F93-A09F-3609E006DD38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79" creationId="{FD66B16E-C210-443B-913B-B6A60284DC7B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0" creationId="{EA431B0B-FECE-4F5B-B96A-49F982E9D470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1" creationId="{974138E3-BE6D-45DD-BB03-2AB99049108C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2" creationId="{0BEAAC25-8C85-4D8C-8C95-0D29BD1EA34E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3" creationId="{1CAB9CAD-AE02-4068-8EAC-3EA1D1AB8542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4" creationId="{97106AF8-34A4-4C62-9822-8D16A64E1642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5" creationId="{959CBE54-BC03-44CA-87EB-0DCB0304AA85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86" creationId="{AFD31782-317B-4DC6-B359-79F8111BA13B}"/>
          </ac:spMkLst>
        </pc:spChg>
        <pc:spChg chg="add mod">
          <ac:chgData name="Bob Duffy" userId="a24cc88336e6b2ab" providerId="LiveId" clId="{B0950140-1D17-4096-81DE-2F7327A68716}" dt="2024-03-19T12:06:18.805" v="2900" actId="1076"/>
          <ac:spMkLst>
            <pc:docMk/>
            <pc:sldMk cId="1142509967" sldId="2153"/>
            <ac:spMk id="189" creationId="{F8E7CED0-0CAB-4FCA-A924-37F8606B5BE3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91" creationId="{1130C41D-34C7-4C65-BCD5-E02E9E083730}"/>
          </ac:spMkLst>
        </pc:spChg>
        <pc:spChg chg="add mod">
          <ac:chgData name="Bob Duffy" userId="a24cc88336e6b2ab" providerId="LiveId" clId="{B0950140-1D17-4096-81DE-2F7327A68716}" dt="2024-03-18T15:06:51.164" v="2192" actId="20577"/>
          <ac:spMkLst>
            <pc:docMk/>
            <pc:sldMk cId="1142509967" sldId="2153"/>
            <ac:spMk id="194" creationId="{A4288089-C21C-453D-92BF-5A22F501613E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98" creationId="{F8DE11D9-F9E9-449E-8312-96BB0F857651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199" creationId="{54710B70-6F24-457F-89F5-B581B340B382}"/>
          </ac:spMkLst>
        </pc:spChg>
        <pc:spChg chg="add mod">
          <ac:chgData name="Bob Duffy" userId="a24cc88336e6b2ab" providerId="LiveId" clId="{B0950140-1D17-4096-81DE-2F7327A68716}" dt="2024-03-18T14:02:20.680" v="2009"/>
          <ac:spMkLst>
            <pc:docMk/>
            <pc:sldMk cId="1142509967" sldId="2153"/>
            <ac:spMk id="200" creationId="{DBA141C9-0C5E-47D0-89AC-B33ABE4242FC}"/>
          </ac:spMkLst>
        </pc:spChg>
        <pc:spChg chg="add del mod">
          <ac:chgData name="Bob Duffy" userId="a24cc88336e6b2ab" providerId="LiveId" clId="{B0950140-1D17-4096-81DE-2F7327A68716}" dt="2024-03-18T14:11:41.408" v="2162" actId="478"/>
          <ac:spMkLst>
            <pc:docMk/>
            <pc:sldMk cId="1142509967" sldId="2153"/>
            <ac:spMk id="201" creationId="{CD2021BE-6012-42C1-B239-719800AC0C0F}"/>
          </ac:spMkLst>
        </pc:spChg>
        <pc:spChg chg="add del mod">
          <ac:chgData name="Bob Duffy" userId="a24cc88336e6b2ab" providerId="LiveId" clId="{B0950140-1D17-4096-81DE-2F7327A68716}" dt="2024-03-18T14:11:43.320" v="2163" actId="478"/>
          <ac:spMkLst>
            <pc:docMk/>
            <pc:sldMk cId="1142509967" sldId="2153"/>
            <ac:spMk id="202" creationId="{EC6729B1-B968-4948-AAA5-7CB0840C85D6}"/>
          </ac:spMkLst>
        </pc:spChg>
        <pc:spChg chg="add mod">
          <ac:chgData name="Bob Duffy" userId="a24cc88336e6b2ab" providerId="LiveId" clId="{B0950140-1D17-4096-81DE-2F7327A68716}" dt="2024-03-19T12:11:24.709" v="2983" actId="20577"/>
          <ac:spMkLst>
            <pc:docMk/>
            <pc:sldMk cId="1142509967" sldId="2153"/>
            <ac:spMk id="208" creationId="{A97ABC8C-4297-400A-BAF6-22ABB78DAF02}"/>
          </ac:spMkLst>
        </pc:spChg>
        <pc:spChg chg="add del mod">
          <ac:chgData name="Bob Duffy" userId="a24cc88336e6b2ab" providerId="LiveId" clId="{B0950140-1D17-4096-81DE-2F7327A68716}" dt="2024-03-18T14:02:58.949" v="2022" actId="478"/>
          <ac:spMkLst>
            <pc:docMk/>
            <pc:sldMk cId="1142509967" sldId="2153"/>
            <ac:spMk id="210" creationId="{0FE9B9A2-51F7-4961-9D29-87E5132FE656}"/>
          </ac:spMkLst>
        </pc:spChg>
        <pc:spChg chg="add del mod">
          <ac:chgData name="Bob Duffy" userId="a24cc88336e6b2ab" providerId="LiveId" clId="{B0950140-1D17-4096-81DE-2F7327A68716}" dt="2024-03-18T14:02:55.097" v="2019" actId="478"/>
          <ac:spMkLst>
            <pc:docMk/>
            <pc:sldMk cId="1142509967" sldId="2153"/>
            <ac:spMk id="211" creationId="{C98D425F-2BF2-4F85-88BB-79276E8AB785}"/>
          </ac:spMkLst>
        </pc:spChg>
        <pc:spChg chg="add del mod">
          <ac:chgData name="Bob Duffy" userId="a24cc88336e6b2ab" providerId="LiveId" clId="{B0950140-1D17-4096-81DE-2F7327A68716}" dt="2024-03-18T14:02:53.708" v="2018" actId="478"/>
          <ac:spMkLst>
            <pc:docMk/>
            <pc:sldMk cId="1142509967" sldId="2153"/>
            <ac:spMk id="213" creationId="{11364F8E-106A-4447-A9E0-CFFC575FA362}"/>
          </ac:spMkLst>
        </pc:spChg>
        <pc:spChg chg="add mod">
          <ac:chgData name="Bob Duffy" userId="a24cc88336e6b2ab" providerId="LiveId" clId="{B0950140-1D17-4096-81DE-2F7327A68716}" dt="2024-03-19T11:59:10.686" v="2781" actId="1076"/>
          <ac:spMkLst>
            <pc:docMk/>
            <pc:sldMk cId="1142509967" sldId="2153"/>
            <ac:spMk id="214" creationId="{F1AB23DC-3952-4B98-BA07-6C8D5FD1E5E0}"/>
          </ac:spMkLst>
        </pc:spChg>
        <pc:spChg chg="add del mod">
          <ac:chgData name="Bob Duffy" userId="a24cc88336e6b2ab" providerId="LiveId" clId="{B0950140-1D17-4096-81DE-2F7327A68716}" dt="2024-03-18T14:03:03.701" v="2025" actId="478"/>
          <ac:spMkLst>
            <pc:docMk/>
            <pc:sldMk cId="1142509967" sldId="2153"/>
            <ac:spMk id="215" creationId="{5A059822-37FD-45DB-87D6-6B7402BB6506}"/>
          </ac:spMkLst>
        </pc:spChg>
        <pc:spChg chg="add del mod">
          <ac:chgData name="Bob Duffy" userId="a24cc88336e6b2ab" providerId="LiveId" clId="{B0950140-1D17-4096-81DE-2F7327A68716}" dt="2024-03-18T14:03:01.314" v="2023" actId="478"/>
          <ac:spMkLst>
            <pc:docMk/>
            <pc:sldMk cId="1142509967" sldId="2153"/>
            <ac:spMk id="216" creationId="{1B672B29-9580-42CB-9781-3CE07B8568A9}"/>
          </ac:spMkLst>
        </pc:spChg>
        <pc:spChg chg="add del mod">
          <ac:chgData name="Bob Duffy" userId="a24cc88336e6b2ab" providerId="LiveId" clId="{B0950140-1D17-4096-81DE-2F7327A68716}" dt="2024-03-18T15:32:29.801" v="2219" actId="1076"/>
          <ac:spMkLst>
            <pc:docMk/>
            <pc:sldMk cId="1142509967" sldId="2153"/>
            <ac:spMk id="217" creationId="{1D1ABAFD-1FB1-4FC1-B1F6-560BA94F257D}"/>
          </ac:spMkLst>
        </pc:spChg>
        <pc:spChg chg="add del mod">
          <ac:chgData name="Bob Duffy" userId="a24cc88336e6b2ab" providerId="LiveId" clId="{B0950140-1D17-4096-81DE-2F7327A68716}" dt="2024-03-18T14:09:23.349" v="2077" actId="478"/>
          <ac:spMkLst>
            <pc:docMk/>
            <pc:sldMk cId="1142509967" sldId="2153"/>
            <ac:spMk id="218" creationId="{91F38A29-414B-412E-A4A0-C94F9597090E}"/>
          </ac:spMkLst>
        </pc:spChg>
        <pc:spChg chg="add del mod">
          <ac:chgData name="Bob Duffy" userId="a24cc88336e6b2ab" providerId="LiveId" clId="{B0950140-1D17-4096-81DE-2F7327A68716}" dt="2024-03-18T15:32:29.801" v="2219" actId="1076"/>
          <ac:spMkLst>
            <pc:docMk/>
            <pc:sldMk cId="1142509967" sldId="2153"/>
            <ac:spMk id="219" creationId="{D075039E-F2A5-4F67-880F-04D6A30ABAB1}"/>
          </ac:spMkLst>
        </pc:spChg>
        <pc:spChg chg="add del mod">
          <ac:chgData name="Bob Duffy" userId="a24cc88336e6b2ab" providerId="LiveId" clId="{B0950140-1D17-4096-81DE-2F7327A68716}" dt="2024-03-18T15:32:29.801" v="2219" actId="1076"/>
          <ac:spMkLst>
            <pc:docMk/>
            <pc:sldMk cId="1142509967" sldId="2153"/>
            <ac:spMk id="220" creationId="{EBEBDDE3-E4F3-4FDB-9708-2088FDC974F8}"/>
          </ac:spMkLst>
        </pc:spChg>
        <pc:spChg chg="add del mod">
          <ac:chgData name="Bob Duffy" userId="a24cc88336e6b2ab" providerId="LiveId" clId="{B0950140-1D17-4096-81DE-2F7327A68716}" dt="2024-03-18T15:32:29.801" v="2219" actId="1076"/>
          <ac:spMkLst>
            <pc:docMk/>
            <pc:sldMk cId="1142509967" sldId="2153"/>
            <ac:spMk id="221" creationId="{B29CAFDC-2ED3-4F42-BCA6-A3CAC9C27097}"/>
          </ac:spMkLst>
        </pc:spChg>
        <pc:spChg chg="add mod">
          <ac:chgData name="Bob Duffy" userId="a24cc88336e6b2ab" providerId="LiveId" clId="{B0950140-1D17-4096-81DE-2F7327A68716}" dt="2024-03-19T15:14:08.020" v="3950" actId="20577"/>
          <ac:spMkLst>
            <pc:docMk/>
            <pc:sldMk cId="1142509967" sldId="2153"/>
            <ac:spMk id="222" creationId="{3C40B4AA-0F90-48F4-A3E1-E31322C4E2F6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3" creationId="{C8DFEC36-5CC0-435E-BA6B-A3F8660213B5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4" creationId="{F596A8AF-5551-45CB-8667-9C95A14F6B0D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5" creationId="{6E65CAF9-95D9-425F-AABD-F31852DEEB72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6" creationId="{74316126-59CF-49B0-A0A4-F64543E31F35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7" creationId="{07A5C852-9D0A-4B66-AA86-F8D9BA5CFD87}"/>
          </ac:spMkLst>
        </pc:spChg>
        <pc:spChg chg="add del mod">
          <ac:chgData name="Bob Duffy" userId="a24cc88336e6b2ab" providerId="LiveId" clId="{B0950140-1D17-4096-81DE-2F7327A68716}" dt="2024-03-18T14:11:21.392" v="2156" actId="478"/>
          <ac:spMkLst>
            <pc:docMk/>
            <pc:sldMk cId="1142509967" sldId="2153"/>
            <ac:spMk id="228" creationId="{E314AFA8-6920-4DA6-9563-B48D32BD2C36}"/>
          </ac:spMkLst>
        </pc:spChg>
        <pc:spChg chg="del mod topLvl">
          <ac:chgData name="Bob Duffy" userId="a24cc88336e6b2ab" providerId="LiveId" clId="{B0950140-1D17-4096-81DE-2F7327A68716}" dt="2024-03-18T14:09:12.400" v="2073" actId="478"/>
          <ac:spMkLst>
            <pc:docMk/>
            <pc:sldMk cId="1142509967" sldId="2153"/>
            <ac:spMk id="230" creationId="{C7FE3CC2-EB91-4163-B2F5-1574D8909247}"/>
          </ac:spMkLst>
        </pc:spChg>
        <pc:spChg chg="add mod">
          <ac:chgData name="Bob Duffy" userId="a24cc88336e6b2ab" providerId="LiveId" clId="{B0950140-1D17-4096-81DE-2F7327A68716}" dt="2024-03-19T11:59:06.236" v="2779" actId="1076"/>
          <ac:spMkLst>
            <pc:docMk/>
            <pc:sldMk cId="1142509967" sldId="2153"/>
            <ac:spMk id="232" creationId="{650FD9FA-B9E6-4384-BEDB-0CD663EFAD1E}"/>
          </ac:spMkLst>
        </pc:spChg>
        <pc:spChg chg="add mod">
          <ac:chgData name="Bob Duffy" userId="a24cc88336e6b2ab" providerId="LiveId" clId="{B0950140-1D17-4096-81DE-2F7327A68716}" dt="2024-03-19T11:59:15.908" v="2783" actId="1076"/>
          <ac:spMkLst>
            <pc:docMk/>
            <pc:sldMk cId="1142509967" sldId="2153"/>
            <ac:spMk id="234" creationId="{D924D078-6BCD-4C8D-A880-921D25BE9D52}"/>
          </ac:spMkLst>
        </pc:spChg>
        <pc:spChg chg="add mod">
          <ac:chgData name="Bob Duffy" userId="a24cc88336e6b2ab" providerId="LiveId" clId="{B0950140-1D17-4096-81DE-2F7327A68716}" dt="2024-03-20T09:20:38.302" v="4386" actId="1076"/>
          <ac:spMkLst>
            <pc:docMk/>
            <pc:sldMk cId="1142509967" sldId="2153"/>
            <ac:spMk id="239" creationId="{C04246A0-9E4E-4466-B3BC-A0FDE007743D}"/>
          </ac:spMkLst>
        </pc:spChg>
        <pc:spChg chg="add mod">
          <ac:chgData name="Bob Duffy" userId="a24cc88336e6b2ab" providerId="LiveId" clId="{B0950140-1D17-4096-81DE-2F7327A68716}" dt="2024-03-18T15:32:45.679" v="2235" actId="20577"/>
          <ac:spMkLst>
            <pc:docMk/>
            <pc:sldMk cId="1142509967" sldId="2153"/>
            <ac:spMk id="240" creationId="{D7751010-FFCA-42FC-A9C3-599355A5405A}"/>
          </ac:spMkLst>
        </pc:spChg>
        <pc:grpChg chg="add mod">
          <ac:chgData name="Bob Duffy" userId="a24cc88336e6b2ab" providerId="LiveId" clId="{B0950140-1D17-4096-81DE-2F7327A68716}" dt="2024-03-19T12:11:48.161" v="2987" actId="1076"/>
          <ac:grpSpMkLst>
            <pc:docMk/>
            <pc:sldMk cId="1142509967" sldId="2153"/>
            <ac:grpSpMk id="4" creationId="{403B7280-6953-4913-AB00-53C6ED912A83}"/>
          </ac:grpSpMkLst>
        </pc:grpChg>
        <pc:grpChg chg="del">
          <ac:chgData name="Bob Duffy" userId="a24cc88336e6b2ab" providerId="LiveId" clId="{B0950140-1D17-4096-81DE-2F7327A68716}" dt="2024-03-18T14:01:05.231" v="1964" actId="478"/>
          <ac:grpSpMkLst>
            <pc:docMk/>
            <pc:sldMk cId="1142509967" sldId="2153"/>
            <ac:grpSpMk id="8" creationId="{81C8E57E-1A64-41BE-ABF6-AD6B6814B869}"/>
          </ac:grpSpMkLst>
        </pc:grpChg>
        <pc:grpChg chg="del">
          <ac:chgData name="Bob Duffy" userId="a24cc88336e6b2ab" providerId="LiveId" clId="{B0950140-1D17-4096-81DE-2F7327A68716}" dt="2024-03-18T14:01:05.231" v="1964" actId="478"/>
          <ac:grpSpMkLst>
            <pc:docMk/>
            <pc:sldMk cId="1142509967" sldId="2153"/>
            <ac:grpSpMk id="44" creationId="{D3069E8E-38CD-4B45-9662-AC23A8D27378}"/>
          </ac:grpSpMkLst>
        </pc:grpChg>
        <pc:grpChg chg="del">
          <ac:chgData name="Bob Duffy" userId="a24cc88336e6b2ab" providerId="LiveId" clId="{B0950140-1D17-4096-81DE-2F7327A68716}" dt="2024-03-18T14:01:05.231" v="1964" actId="478"/>
          <ac:grpSpMkLst>
            <pc:docMk/>
            <pc:sldMk cId="1142509967" sldId="2153"/>
            <ac:grpSpMk id="47" creationId="{48F213C8-228F-42CF-923E-C7356D3CB5C2}"/>
          </ac:grpSpMkLst>
        </pc:grpChg>
        <pc:grpChg chg="del">
          <ac:chgData name="Bob Duffy" userId="a24cc88336e6b2ab" providerId="LiveId" clId="{B0950140-1D17-4096-81DE-2F7327A68716}" dt="2024-03-18T14:01:05.231" v="1964" actId="478"/>
          <ac:grpSpMkLst>
            <pc:docMk/>
            <pc:sldMk cId="1142509967" sldId="2153"/>
            <ac:grpSpMk id="50" creationId="{5FF769BE-EA46-47B0-B4E9-F831AF0BD16F}"/>
          </ac:grpSpMkLst>
        </pc:grpChg>
        <pc:grpChg chg="add del mod">
          <ac:chgData name="Bob Duffy" userId="a24cc88336e6b2ab" providerId="LiveId" clId="{B0950140-1D17-4096-81DE-2F7327A68716}" dt="2024-03-18T14:02:16.357" v="2007"/>
          <ac:grpSpMkLst>
            <pc:docMk/>
            <pc:sldMk cId="1142509967" sldId="2153"/>
            <ac:grpSpMk id="60" creationId="{021CB851-4D4C-41C2-9E12-6E011E2CFBE9}"/>
          </ac:grpSpMkLst>
        </pc:grpChg>
        <pc:grpChg chg="add del mod">
          <ac:chgData name="Bob Duffy" userId="a24cc88336e6b2ab" providerId="LiveId" clId="{B0950140-1D17-4096-81DE-2F7327A68716}" dt="2024-03-18T14:02:16.357" v="2007"/>
          <ac:grpSpMkLst>
            <pc:docMk/>
            <pc:sldMk cId="1142509967" sldId="2153"/>
            <ac:grpSpMk id="127" creationId="{CD14F766-C631-48DD-B620-79EA1800536A}"/>
          </ac:grpSpMkLst>
        </pc:grpChg>
        <pc:grpChg chg="add mod">
          <ac:chgData name="Bob Duffy" userId="a24cc88336e6b2ab" providerId="LiveId" clId="{B0950140-1D17-4096-81DE-2F7327A68716}" dt="2024-03-18T14:12:37.800" v="2170" actId="1076"/>
          <ac:grpSpMkLst>
            <pc:docMk/>
            <pc:sldMk cId="1142509967" sldId="2153"/>
            <ac:grpSpMk id="158" creationId="{6CFB4716-B25F-4662-AEE2-4D87E6935D09}"/>
          </ac:grpSpMkLst>
        </pc:grpChg>
        <pc:grpChg chg="add mod">
          <ac:chgData name="Bob Duffy" userId="a24cc88336e6b2ab" providerId="LiveId" clId="{B0950140-1D17-4096-81DE-2F7327A68716}" dt="2024-03-18T14:02:20.680" v="2009"/>
          <ac:grpSpMkLst>
            <pc:docMk/>
            <pc:sldMk cId="1142509967" sldId="2153"/>
            <ac:grpSpMk id="203" creationId="{7B3165F6-B58D-4763-988A-BC603732B582}"/>
          </ac:grpSpMkLst>
        </pc:grpChg>
        <pc:grpChg chg="add del mod">
          <ac:chgData name="Bob Duffy" userId="a24cc88336e6b2ab" providerId="LiveId" clId="{B0950140-1D17-4096-81DE-2F7327A68716}" dt="2024-03-18T14:09:01.857" v="2069" actId="165"/>
          <ac:grpSpMkLst>
            <pc:docMk/>
            <pc:sldMk cId="1142509967" sldId="2153"/>
            <ac:grpSpMk id="229" creationId="{5DB47E48-51CD-4AB7-9970-5B1A7847735D}"/>
          </ac:grpSpMkLst>
        </pc:grpChg>
        <pc:graphicFrameChg chg="del">
          <ac:chgData name="Bob Duffy" userId="a24cc88336e6b2ab" providerId="LiveId" clId="{B0950140-1D17-4096-81DE-2F7327A68716}" dt="2024-03-18T14:01:05.231" v="1964" actId="478"/>
          <ac:graphicFrameMkLst>
            <pc:docMk/>
            <pc:sldMk cId="1142509967" sldId="2153"/>
            <ac:graphicFrameMk id="68" creationId="{69F8E878-FCFF-4693-99C5-BCD79C7E2902}"/>
          </ac:graphicFrameMkLst>
        </pc:graphicFrameChg>
        <pc:graphicFrameChg chg="del">
          <ac:chgData name="Bob Duffy" userId="a24cc88336e6b2ab" providerId="LiveId" clId="{B0950140-1D17-4096-81DE-2F7327A68716}" dt="2024-03-18T14:01:05.231" v="1964" actId="478"/>
          <ac:graphicFrameMkLst>
            <pc:docMk/>
            <pc:sldMk cId="1142509967" sldId="2153"/>
            <ac:graphicFrameMk id="70" creationId="{0B666295-72A0-4BC7-B8FE-271D71445398}"/>
          </ac:graphicFrameMkLst>
        </pc:graphicFrameChg>
        <pc:graphicFrameChg chg="del">
          <ac:chgData name="Bob Duffy" userId="a24cc88336e6b2ab" providerId="LiveId" clId="{B0950140-1D17-4096-81DE-2F7327A68716}" dt="2024-03-18T14:01:05.231" v="1964" actId="478"/>
          <ac:graphicFrameMkLst>
            <pc:docMk/>
            <pc:sldMk cId="1142509967" sldId="2153"/>
            <ac:graphicFrameMk id="72" creationId="{F340A2EF-8D26-4772-8A7A-91FC693351D6}"/>
          </ac:graphicFrameMkLst>
        </pc:graphicFrameChg>
        <pc:graphicFrameChg chg="add mod">
          <ac:chgData name="Bob Duffy" userId="a24cc88336e6b2ab" providerId="LiveId" clId="{B0950140-1D17-4096-81DE-2F7327A68716}" dt="2024-03-19T12:11:48.161" v="2987" actId="1076"/>
          <ac:graphicFrameMkLst>
            <pc:docMk/>
            <pc:sldMk cId="1142509967" sldId="2153"/>
            <ac:graphicFrameMk id="85" creationId="{565D03A9-AF04-4714-BD69-9CEFC8D8B1AD}"/>
          </ac:graphicFrameMkLst>
        </pc:graphicFrameChg>
        <pc:graphicFrameChg chg="add mod">
          <ac:chgData name="Bob Duffy" userId="a24cc88336e6b2ab" providerId="LiveId" clId="{B0950140-1D17-4096-81DE-2F7327A68716}" dt="2024-03-19T12:11:48.161" v="2987" actId="1076"/>
          <ac:graphicFrameMkLst>
            <pc:docMk/>
            <pc:sldMk cId="1142509967" sldId="2153"/>
            <ac:graphicFrameMk id="90" creationId="{A4CB60E3-2DE6-4120-95F2-031357BB4B0B}"/>
          </ac:graphicFrameMkLst>
        </pc:graphicFrameChg>
        <pc:graphicFrameChg chg="del mod topLvl">
          <ac:chgData name="Bob Duffy" userId="a24cc88336e6b2ab" providerId="LiveId" clId="{B0950140-1D17-4096-81DE-2F7327A68716}" dt="2024-03-19T11:57:59.838" v="2757" actId="478"/>
          <ac:graphicFrameMkLst>
            <pc:docMk/>
            <pc:sldMk cId="1142509967" sldId="2153"/>
            <ac:graphicFrameMk id="231" creationId="{B84C0B83-6CEE-48AB-B6A5-9D3B41D3F387}"/>
          </ac:graphicFrameMkLst>
        </pc:graphicFrameChg>
        <pc:graphicFrameChg chg="add mod">
          <ac:chgData name="Bob Duffy" userId="a24cc88336e6b2ab" providerId="LiveId" clId="{B0950140-1D17-4096-81DE-2F7327A68716}" dt="2024-03-18T15:32:13.101" v="2213" actId="1076"/>
          <ac:graphicFrameMkLst>
            <pc:docMk/>
            <pc:sldMk cId="1142509967" sldId="2153"/>
            <ac:graphicFrameMk id="238" creationId="{17F4228C-4115-44CE-A6A4-7C1C3E2AC879}"/>
          </ac:graphicFrameMkLst>
        </pc:graphicFrameChg>
        <pc:picChg chg="add del mod">
          <ac:chgData name="Bob Duffy" userId="a24cc88336e6b2ab" providerId="LiveId" clId="{B0950140-1D17-4096-81DE-2F7327A68716}" dt="2024-03-19T12:02:54.621" v="2794" actId="22"/>
          <ac:picMkLst>
            <pc:docMk/>
            <pc:sldMk cId="1142509967" sldId="2153"/>
            <ac:picMk id="3" creationId="{E9A6D47F-9C45-4827-BA8A-7EC97DD2F569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4" creationId="{2A8EB423-16E9-45A2-88E2-75D939E80440}"/>
          </ac:picMkLst>
        </pc:picChg>
        <pc:picChg chg="add mod">
          <ac:chgData name="Bob Duffy" userId="a24cc88336e6b2ab" providerId="LiveId" clId="{B0950140-1D17-4096-81DE-2F7327A68716}" dt="2024-03-19T12:20:59.122" v="2995" actId="1076"/>
          <ac:picMkLst>
            <pc:docMk/>
            <pc:sldMk cId="1142509967" sldId="2153"/>
            <ac:picMk id="6" creationId="{1D6614AC-4FC7-490E-8BA0-A2EBE8D13905}"/>
          </ac:picMkLst>
        </pc:picChg>
        <pc:picChg chg="add del mod">
          <ac:chgData name="Bob Duffy" userId="a24cc88336e6b2ab" providerId="LiveId" clId="{B0950140-1D17-4096-81DE-2F7327A68716}" dt="2024-03-19T12:20:56.051" v="2993" actId="478"/>
          <ac:picMkLst>
            <pc:docMk/>
            <pc:sldMk cId="1142509967" sldId="2153"/>
            <ac:picMk id="58" creationId="{5F099E31-6034-402F-A620-A41C9C17DC30}"/>
          </ac:picMkLst>
        </pc:picChg>
        <pc:picChg chg="add mod">
          <ac:chgData name="Bob Duffy" userId="a24cc88336e6b2ab" providerId="LiveId" clId="{B0950140-1D17-4096-81DE-2F7327A68716}" dt="2024-03-19T11:59:03.588" v="2778" actId="1076"/>
          <ac:picMkLst>
            <pc:docMk/>
            <pc:sldMk cId="1142509967" sldId="2153"/>
            <ac:picMk id="59" creationId="{D9FD2C86-6056-4722-A7E5-00F659D6CDC8}"/>
          </ac:picMkLst>
        </pc:picChg>
        <pc:picChg chg="add del mod">
          <ac:chgData name="Bob Duffy" userId="a24cc88336e6b2ab" providerId="LiveId" clId="{B0950140-1D17-4096-81DE-2F7327A68716}" dt="2024-03-19T11:58:41.120" v="2773" actId="478"/>
          <ac:picMkLst>
            <pc:docMk/>
            <pc:sldMk cId="1142509967" sldId="2153"/>
            <ac:picMk id="60" creationId="{5A4101D6-67A8-4770-B0BD-BEB6485A0CBE}"/>
          </ac:picMkLst>
        </pc:picChg>
        <pc:picChg chg="add del mod">
          <ac:chgData name="Bob Duffy" userId="a24cc88336e6b2ab" providerId="LiveId" clId="{B0950140-1D17-4096-81DE-2F7327A68716}" dt="2024-03-19T11:58:41.977" v="2774" actId="478"/>
          <ac:picMkLst>
            <pc:docMk/>
            <pc:sldMk cId="1142509967" sldId="2153"/>
            <ac:picMk id="61" creationId="{431DE7C4-8158-4421-91D4-046231040FF0}"/>
          </ac:picMkLst>
        </pc:picChg>
        <pc:picChg chg="mod">
          <ac:chgData name="Bob Duffy" userId="a24cc88336e6b2ab" providerId="LiveId" clId="{B0950140-1D17-4096-81DE-2F7327A68716}" dt="2024-03-18T14:02:15.046" v="2006"/>
          <ac:picMkLst>
            <pc:docMk/>
            <pc:sldMk cId="1142509967" sldId="2153"/>
            <ac:picMk id="61" creationId="{D8AAC34D-B9DC-4879-9EBE-675CDFF923E9}"/>
          </ac:picMkLst>
        </pc:picChg>
        <pc:picChg chg="add mod">
          <ac:chgData name="Bob Duffy" userId="a24cc88336e6b2ab" providerId="LiveId" clId="{B0950140-1D17-4096-81DE-2F7327A68716}" dt="2024-03-19T11:59:21.578" v="2784" actId="1076"/>
          <ac:picMkLst>
            <pc:docMk/>
            <pc:sldMk cId="1142509967" sldId="2153"/>
            <ac:picMk id="62" creationId="{C7F5AC97-A7F4-4FE0-9001-0DA413507E67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63" creationId="{1670B78B-2058-4C64-8D1F-473AC66474D0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64" creationId="{C10B6F81-BEA9-4C83-890C-6992A90F0C59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65" creationId="{836108FE-1CEA-42DD-A0EB-987C2B122491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66" creationId="{461FB54F-268D-4DDE-8659-EB5380661CF0}"/>
          </ac:picMkLst>
        </pc:picChg>
        <pc:picChg chg="add mod">
          <ac:chgData name="Bob Duffy" userId="a24cc88336e6b2ab" providerId="LiveId" clId="{B0950140-1D17-4096-81DE-2F7327A68716}" dt="2024-03-19T12:06:04.320" v="2881" actId="1076"/>
          <ac:picMkLst>
            <pc:docMk/>
            <pc:sldMk cId="1142509967" sldId="2153"/>
            <ac:picMk id="66" creationId="{76F3D045-3FB4-499E-826A-8CB298E48AC3}"/>
          </ac:picMkLst>
        </pc:picChg>
        <pc:picChg chg="add mod">
          <ac:chgData name="Bob Duffy" userId="a24cc88336e6b2ab" providerId="LiveId" clId="{B0950140-1D17-4096-81DE-2F7327A68716}" dt="2024-03-19T12:08:51.529" v="2956" actId="1076"/>
          <ac:picMkLst>
            <pc:docMk/>
            <pc:sldMk cId="1142509967" sldId="2153"/>
            <ac:picMk id="68" creationId="{568CFEB9-7763-4161-9CF9-E8C9F47F9F30}"/>
          </ac:picMkLst>
        </pc:picChg>
        <pc:picChg chg="add mod">
          <ac:chgData name="Bob Duffy" userId="a24cc88336e6b2ab" providerId="LiveId" clId="{B0950140-1D17-4096-81DE-2F7327A68716}" dt="2024-03-19T12:08:59.376" v="2958" actId="1076"/>
          <ac:picMkLst>
            <pc:docMk/>
            <pc:sldMk cId="1142509967" sldId="2153"/>
            <ac:picMk id="70" creationId="{1002D6F0-3586-4D3B-AC02-1EC9386B0546}"/>
          </ac:picMkLst>
        </pc:picChg>
        <pc:picChg chg="add mod">
          <ac:chgData name="Bob Duffy" userId="a24cc88336e6b2ab" providerId="LiveId" clId="{B0950140-1D17-4096-81DE-2F7327A68716}" dt="2024-03-19T12:09:07.144" v="2960" actId="1076"/>
          <ac:picMkLst>
            <pc:docMk/>
            <pc:sldMk cId="1142509967" sldId="2153"/>
            <ac:picMk id="72" creationId="{7850DCCE-9365-401A-B5DD-13B17353AC3F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3" creationId="{168E9EB1-270D-485B-AC82-323F7C0C3AAB}"/>
          </ac:picMkLst>
        </pc:picChg>
        <pc:picChg chg="add mod">
          <ac:chgData name="Bob Duffy" userId="a24cc88336e6b2ab" providerId="LiveId" clId="{B0950140-1D17-4096-81DE-2F7327A68716}" dt="2024-03-19T12:09:22.024" v="2962" actId="1076"/>
          <ac:picMkLst>
            <pc:docMk/>
            <pc:sldMk cId="1142509967" sldId="2153"/>
            <ac:picMk id="74" creationId="{76D0DE27-4355-45DC-9C68-26D4F8DA7A33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4" creationId="{CC7CD3FC-B1B8-48A6-AF85-5617E9DA4A2B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5" creationId="{183788CD-61FE-43C2-BE10-742B637D8723}"/>
          </ac:picMkLst>
        </pc:picChg>
        <pc:picChg chg="add mod">
          <ac:chgData name="Bob Duffy" userId="a24cc88336e6b2ab" providerId="LiveId" clId="{B0950140-1D17-4096-81DE-2F7327A68716}" dt="2024-03-19T12:09:27.990" v="2964" actId="1076"/>
          <ac:picMkLst>
            <pc:docMk/>
            <pc:sldMk cId="1142509967" sldId="2153"/>
            <ac:picMk id="75" creationId="{AF4F6612-E5E1-446C-A628-76181D85DFE0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6" creationId="{CC7E0536-993D-4A7E-A905-228B5C120255}"/>
          </ac:picMkLst>
        </pc:picChg>
        <pc:picChg chg="add mod">
          <ac:chgData name="Bob Duffy" userId="a24cc88336e6b2ab" providerId="LiveId" clId="{B0950140-1D17-4096-81DE-2F7327A68716}" dt="2024-03-19T12:09:42.328" v="2966" actId="1076"/>
          <ac:picMkLst>
            <pc:docMk/>
            <pc:sldMk cId="1142509967" sldId="2153"/>
            <ac:picMk id="77" creationId="{3A2EBFB9-16FE-410A-877D-929CA3E3E97B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7" creationId="{76691831-9727-4374-89D6-CDDEDE9B0A78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78" creationId="{4B906EAD-B79D-4B7B-A438-90B3B592AC93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80" creationId="{03B1BE46-6D79-447B-9FE2-393C20784C1D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82" creationId="{EBCB1219-FD4D-470C-BBBF-D0D77A6F0DFE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83" creationId="{675DB3F0-D02B-4E48-81D9-B70B9B997D3C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84" creationId="{3816A6FC-4596-4B67-B20E-11AC377DE883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85" creationId="{93ECBF00-C7AC-44FF-9500-96518C54C99B}"/>
          </ac:picMkLst>
        </pc:picChg>
        <pc:picChg chg="add mod">
          <ac:chgData name="Bob Duffy" userId="a24cc88336e6b2ab" providerId="LiveId" clId="{B0950140-1D17-4096-81DE-2F7327A68716}" dt="2024-03-19T12:11:48.161" v="2987" actId="1076"/>
          <ac:picMkLst>
            <pc:docMk/>
            <pc:sldMk cId="1142509967" sldId="2153"/>
            <ac:picMk id="87" creationId="{12BB63E4-BB1D-4D69-9D7F-729F7D06500A}"/>
          </ac:picMkLst>
        </pc:picChg>
        <pc:picChg chg="add mod">
          <ac:chgData name="Bob Duffy" userId="a24cc88336e6b2ab" providerId="LiveId" clId="{B0950140-1D17-4096-81DE-2F7327A68716}" dt="2024-03-19T12:11:48.161" v="2987" actId="1076"/>
          <ac:picMkLst>
            <pc:docMk/>
            <pc:sldMk cId="1142509967" sldId="2153"/>
            <ac:picMk id="89" creationId="{2DFD0605-7432-41B1-AFF8-67D5DEDB2B56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89" creationId="{C95636E0-3790-418D-B1B6-DA2D38AB5CC6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0" creationId="{EAD8AB00-777F-4A59-BA90-59E7D5F7002D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1" creationId="{A1173D1D-3881-4CB6-9120-9B3E8BE8A91D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2" creationId="{8F5A46E6-EB7A-44C9-804B-FBCCEDA4525C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3" creationId="{7BDD7A81-F6C6-4B68-899D-3CFD4C74D21C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4" creationId="{002846D5-BAE8-4A25-BABB-97A70EE97142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95" creationId="{CBBFE0C8-7471-48DB-8554-6D2653E3867C}"/>
          </ac:picMkLst>
        </pc:picChg>
        <pc:picChg chg="add mod">
          <ac:chgData name="Bob Duffy" userId="a24cc88336e6b2ab" providerId="LiveId" clId="{B0950140-1D17-4096-81DE-2F7327A68716}" dt="2024-03-19T14:11:09.970" v="3102" actId="1076"/>
          <ac:picMkLst>
            <pc:docMk/>
            <pc:sldMk cId="1142509967" sldId="2153"/>
            <ac:picMk id="97" creationId="{648C427A-D9DC-4001-81EB-02B972FB0692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07" creationId="{27753B91-BE4F-4031-A974-17247BBBBB03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109" creationId="{CACA9751-0DEF-462D-92F9-D4FC71E0407A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10" creationId="{4F154C85-5727-490D-8FD4-A6CD9AFDBC1D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111" creationId="{0F227026-B4F7-4468-A133-1FA161CCD6AF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14" creationId="{C7DEA308-0BD8-4C52-9665-DEF490D829E5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115" creationId="{3EEB74C2-FCCE-47EB-96A0-554C4411A66F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17" creationId="{4382BDBC-AD48-44D1-8909-51052D8A1062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19" creationId="{615FAE14-7AF0-4A85-A971-5D63CD0CB952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20" creationId="{062E5341-4759-4659-9796-023AB393A701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21" creationId="{5E7A675A-6C66-4A3B-AA1A-E5E7FE223550}"/>
          </ac:picMkLst>
        </pc:picChg>
        <pc:picChg chg="add del mod">
          <ac:chgData name="Bob Duffy" userId="a24cc88336e6b2ab" providerId="LiveId" clId="{B0950140-1D17-4096-81DE-2F7327A68716}" dt="2024-03-18T14:02:16.357" v="2007"/>
          <ac:picMkLst>
            <pc:docMk/>
            <pc:sldMk cId="1142509967" sldId="2153"/>
            <ac:picMk id="133" creationId="{BB5259E5-8C2E-4416-BA49-730B1CF78755}"/>
          </ac:picMkLst>
        </pc:picChg>
        <pc:picChg chg="mod">
          <ac:chgData name="Bob Duffy" userId="a24cc88336e6b2ab" providerId="LiveId" clId="{B0950140-1D17-4096-81DE-2F7327A68716}" dt="2024-03-18T14:12:37.800" v="2170" actId="1076"/>
          <ac:picMkLst>
            <pc:docMk/>
            <pc:sldMk cId="1142509967" sldId="2153"/>
            <ac:picMk id="159" creationId="{CA296113-7534-469A-B3ED-C6B5798065A1}"/>
          </ac:picMkLst>
        </pc:picChg>
        <pc:picChg chg="add mod">
          <ac:chgData name="Bob Duffy" userId="a24cc88336e6b2ab" providerId="LiveId" clId="{B0950140-1D17-4096-81DE-2F7327A68716}" dt="2024-03-19T11:58:45.143" v="2775" actId="14100"/>
          <ac:picMkLst>
            <pc:docMk/>
            <pc:sldMk cId="1142509967" sldId="2153"/>
            <ac:picMk id="161" creationId="{0B0E9FB5-D931-4F42-B0BF-5A218FD21341}"/>
          </ac:picMkLst>
        </pc:picChg>
        <pc:picChg chg="add mod">
          <ac:chgData name="Bob Duffy" userId="a24cc88336e6b2ab" providerId="LiveId" clId="{B0950140-1D17-4096-81DE-2F7327A68716}" dt="2024-03-18T15:32:16.643" v="2214" actId="14100"/>
          <ac:picMkLst>
            <pc:docMk/>
            <pc:sldMk cId="1142509967" sldId="2153"/>
            <ac:picMk id="162" creationId="{84E069B9-33E4-4314-9490-87AA21937DA3}"/>
          </ac:picMkLst>
        </pc:picChg>
        <pc:picChg chg="add del mod">
          <ac:chgData name="Bob Duffy" userId="a24cc88336e6b2ab" providerId="LiveId" clId="{B0950140-1D17-4096-81DE-2F7327A68716}" dt="2024-03-18T14:09:34.951" v="2080" actId="478"/>
          <ac:picMkLst>
            <pc:docMk/>
            <pc:sldMk cId="1142509967" sldId="2153"/>
            <ac:picMk id="163" creationId="{3D1CB7FA-9E96-43BC-AF53-7198AC0B5B8D}"/>
          </ac:picMkLst>
        </pc:picChg>
        <pc:picChg chg="add del mod">
          <ac:chgData name="Bob Duffy" userId="a24cc88336e6b2ab" providerId="LiveId" clId="{B0950140-1D17-4096-81DE-2F7327A68716}" dt="2024-03-18T14:02:56.336" v="2020" actId="478"/>
          <ac:picMkLst>
            <pc:docMk/>
            <pc:sldMk cId="1142509967" sldId="2153"/>
            <ac:picMk id="164" creationId="{A57A0676-0A6D-4323-92EC-3230E02E1EA9}"/>
          </ac:picMkLst>
        </pc:picChg>
        <pc:picChg chg="add del mod">
          <ac:chgData name="Bob Duffy" userId="a24cc88336e6b2ab" providerId="LiveId" clId="{B0950140-1D17-4096-81DE-2F7327A68716}" dt="2024-03-18T14:02:57.054" v="2021" actId="478"/>
          <ac:picMkLst>
            <pc:docMk/>
            <pc:sldMk cId="1142509967" sldId="2153"/>
            <ac:picMk id="165" creationId="{35C1CF45-9331-4034-8AEE-42D75B74570E}"/>
          </ac:picMkLst>
        </pc:picChg>
        <pc:picChg chg="add del mod">
          <ac:chgData name="Bob Duffy" userId="a24cc88336e6b2ab" providerId="LiveId" clId="{B0950140-1D17-4096-81DE-2F7327A68716}" dt="2024-03-18T14:10:15.224" v="2113" actId="478"/>
          <ac:picMkLst>
            <pc:docMk/>
            <pc:sldMk cId="1142509967" sldId="2153"/>
            <ac:picMk id="166" creationId="{E5E0EBC8-4F1B-498B-AAD1-A3BA4FD912D3}"/>
          </ac:picMkLst>
        </pc:picChg>
        <pc:picChg chg="add del mod">
          <ac:chgData name="Bob Duffy" userId="a24cc88336e6b2ab" providerId="LiveId" clId="{B0950140-1D17-4096-81DE-2F7327A68716}" dt="2024-03-18T14:03:04.436" v="2026" actId="478"/>
          <ac:picMkLst>
            <pc:docMk/>
            <pc:sldMk cId="1142509967" sldId="2153"/>
            <ac:picMk id="167" creationId="{2E8C882D-9533-48A5-8D2E-5627323B8D4C}"/>
          </ac:picMkLst>
        </pc:picChg>
        <pc:picChg chg="add del mod">
          <ac:chgData name="Bob Duffy" userId="a24cc88336e6b2ab" providerId="LiveId" clId="{B0950140-1D17-4096-81DE-2F7327A68716}" dt="2024-03-18T14:03:01.946" v="2024" actId="478"/>
          <ac:picMkLst>
            <pc:docMk/>
            <pc:sldMk cId="1142509967" sldId="2153"/>
            <ac:picMk id="168" creationId="{326139EA-2704-4E42-A151-7F88E2A7880B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69" creationId="{BFA79A63-B3C1-4577-A3E7-DCC112F3E4F1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0" creationId="{B279B675-8203-4EE4-BDE4-3E64CC6467E9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1" creationId="{E6B3F753-265B-4B77-8CE8-63476C138869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2" creationId="{58F5A7E6-A7AF-4D22-8788-6BF4EDDC31F3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3" creationId="{A2AA13CF-A1F8-4137-B518-8A178F1A4E20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4" creationId="{FF2E59F6-5023-4998-95BF-61F90C5053CD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5" creationId="{BC7C2C19-75A3-4286-85E5-74049DABED19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6" creationId="{9434DB9F-3363-4BB1-9789-BA100B48192B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7" creationId="{19E3321C-DFC3-41E3-8AB9-1A9154218FF5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78" creationId="{C1967472-F6E2-45E5-9194-FD8838A0D13C}"/>
          </ac:picMkLst>
        </pc:picChg>
        <pc:picChg chg="add del mod">
          <ac:chgData name="Bob Duffy" userId="a24cc88336e6b2ab" providerId="LiveId" clId="{B0950140-1D17-4096-81DE-2F7327A68716}" dt="2024-03-18T14:08:26.899" v="2051" actId="478"/>
          <ac:picMkLst>
            <pc:docMk/>
            <pc:sldMk cId="1142509967" sldId="2153"/>
            <ac:picMk id="188" creationId="{E0F6735E-2970-4B4C-8D5E-6B9F7FC94820}"/>
          </ac:picMkLst>
        </pc:picChg>
        <pc:picChg chg="add del mod">
          <ac:chgData name="Bob Duffy" userId="a24cc88336e6b2ab" providerId="LiveId" clId="{B0950140-1D17-4096-81DE-2F7327A68716}" dt="2024-03-18T14:11:30.547" v="2157" actId="478"/>
          <ac:picMkLst>
            <pc:docMk/>
            <pc:sldMk cId="1142509967" sldId="2153"/>
            <ac:picMk id="190" creationId="{E3CC0C3C-52F4-4214-8A8B-E20E4928587B}"/>
          </ac:picMkLst>
        </pc:picChg>
        <pc:picChg chg="add del mod">
          <ac:chgData name="Bob Duffy" userId="a24cc88336e6b2ab" providerId="LiveId" clId="{B0950140-1D17-4096-81DE-2F7327A68716}" dt="2024-03-18T14:11:38.237" v="2160" actId="478"/>
          <ac:picMkLst>
            <pc:docMk/>
            <pc:sldMk cId="1142509967" sldId="2153"/>
            <ac:picMk id="192" creationId="{47EF5179-115A-4C1B-9C9E-2E053B41DE30}"/>
          </ac:picMkLst>
        </pc:picChg>
        <pc:picChg chg="add del mod">
          <ac:chgData name="Bob Duffy" userId="a24cc88336e6b2ab" providerId="LiveId" clId="{B0950140-1D17-4096-81DE-2F7327A68716}" dt="2024-03-18T14:11:51.648" v="2166" actId="478"/>
          <ac:picMkLst>
            <pc:docMk/>
            <pc:sldMk cId="1142509967" sldId="2153"/>
            <ac:picMk id="193" creationId="{20D33AF0-5EC0-4A48-A48F-59BF294C72BE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95" creationId="{15BD987D-4A1B-4E75-9D16-B3A8C1C8F995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96" creationId="{AB208A65-789F-4E25-8916-2CE9AC35109E}"/>
          </ac:picMkLst>
        </pc:picChg>
        <pc:picChg chg="add mod">
          <ac:chgData name="Bob Duffy" userId="a24cc88336e6b2ab" providerId="LiveId" clId="{B0950140-1D17-4096-81DE-2F7327A68716}" dt="2024-03-18T14:02:20.680" v="2009"/>
          <ac:picMkLst>
            <pc:docMk/>
            <pc:sldMk cId="1142509967" sldId="2153"/>
            <ac:picMk id="197" creationId="{D2C7B3C6-570B-44D2-BABD-A3449B46CCF4}"/>
          </ac:picMkLst>
        </pc:picChg>
        <pc:picChg chg="add del mod">
          <ac:chgData name="Bob Duffy" userId="a24cc88336e6b2ab" providerId="LiveId" clId="{B0950140-1D17-4096-81DE-2F7327A68716}" dt="2024-03-18T14:02:39.086" v="2010" actId="478"/>
          <ac:picMkLst>
            <pc:docMk/>
            <pc:sldMk cId="1142509967" sldId="2153"/>
            <ac:picMk id="209" creationId="{9B0078CA-2DA7-4698-91E8-FB8C95D63173}"/>
          </ac:picMkLst>
        </pc:picChg>
        <pc:picChg chg="del">
          <ac:chgData name="Bob Duffy" userId="a24cc88336e6b2ab" providerId="LiveId" clId="{B0950140-1D17-4096-81DE-2F7327A68716}" dt="2024-03-18T14:01:00.904" v="1963" actId="478"/>
          <ac:picMkLst>
            <pc:docMk/>
            <pc:sldMk cId="1142509967" sldId="2153"/>
            <ac:picMk id="212" creationId="{C0C8B29F-248F-4E2F-B4FF-B600A880EC27}"/>
          </ac:picMkLst>
        </pc:picChg>
        <pc:picChg chg="add mod">
          <ac:chgData name="Bob Duffy" userId="a24cc88336e6b2ab" providerId="LiveId" clId="{B0950140-1D17-4096-81DE-2F7327A68716}" dt="2024-03-19T11:59:08.092" v="2780" actId="1076"/>
          <ac:picMkLst>
            <pc:docMk/>
            <pc:sldMk cId="1142509967" sldId="2153"/>
            <ac:picMk id="233" creationId="{9115020B-5F70-48C8-9A4A-0386C3C39AF9}"/>
          </ac:picMkLst>
        </pc:picChg>
        <pc:picChg chg="add mod">
          <ac:chgData name="Bob Duffy" userId="a24cc88336e6b2ab" providerId="LiveId" clId="{B0950140-1D17-4096-81DE-2F7327A68716}" dt="2024-03-19T11:59:12.537" v="2782" actId="1076"/>
          <ac:picMkLst>
            <pc:docMk/>
            <pc:sldMk cId="1142509967" sldId="2153"/>
            <ac:picMk id="235" creationId="{A057F896-8C3E-420D-B72E-576B1442752B}"/>
          </ac:picMkLst>
        </pc:picChg>
        <pc:picChg chg="add del mod">
          <ac:chgData name="Bob Duffy" userId="a24cc88336e6b2ab" providerId="LiveId" clId="{B0950140-1D17-4096-81DE-2F7327A68716}" dt="2024-03-19T14:10:51.105" v="3095" actId="478"/>
          <ac:picMkLst>
            <pc:docMk/>
            <pc:sldMk cId="1142509967" sldId="2153"/>
            <ac:picMk id="236" creationId="{F743A1FF-84E8-4B63-9F76-E534900CA175}"/>
          </ac:picMkLst>
        </pc:picChg>
        <pc:picChg chg="add del mod">
          <ac:chgData name="Bob Duffy" userId="a24cc88336e6b2ab" providerId="LiveId" clId="{B0950140-1D17-4096-81DE-2F7327A68716}" dt="2024-03-19T14:10:51.809" v="3096" actId="478"/>
          <ac:picMkLst>
            <pc:docMk/>
            <pc:sldMk cId="1142509967" sldId="2153"/>
            <ac:picMk id="237" creationId="{E45C0894-F86B-4AC8-B09B-CA0AE9424437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50" creationId="{9A7417F3-72CD-4942-969D-5344FA79ABAE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54" creationId="{86EC005B-F099-4F1A-8649-32F0D59F777F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56" creationId="{3A72E217-0A6B-47F2-901D-A62542D41251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60" creationId="{2BDEEC49-0536-427B-981D-A65FB336E0FA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64" creationId="{F8B0FDDE-32D3-469B-B08A-5FD1BC8F584C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266" creationId="{8E385464-B637-41CA-8949-BB98676E5CF5}"/>
          </ac:picMkLst>
        </pc:picChg>
        <pc:picChg chg="add mod">
          <ac:chgData name="Bob Duffy" userId="a24cc88336e6b2ab" providerId="LiveId" clId="{B0950140-1D17-4096-81DE-2F7327A68716}" dt="2024-03-19T14:10:57.376" v="3098" actId="1076"/>
          <ac:picMkLst>
            <pc:docMk/>
            <pc:sldMk cId="1142509967" sldId="2153"/>
            <ac:picMk id="1026" creationId="{A6C7F506-16BC-4E9F-8D57-55CC5D1915AF}"/>
          </ac:picMkLst>
        </pc:picChg>
        <pc:picChg chg="add del">
          <ac:chgData name="Bob Duffy" userId="a24cc88336e6b2ab" providerId="LiveId" clId="{B0950140-1D17-4096-81DE-2F7327A68716}" dt="2024-03-19T14:11:04.834" v="3100"/>
          <ac:picMkLst>
            <pc:docMk/>
            <pc:sldMk cId="1142509967" sldId="2153"/>
            <ac:picMk id="1028" creationId="{B5FB6B62-3F67-43E8-B936-70BF77A47367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3074" creationId="{A3C92B36-652A-4012-A1F9-DD8BAAEE93F7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3076" creationId="{4A1D62BD-D4EC-44CD-84D3-C9441BBB058F}"/>
          </ac:picMkLst>
        </pc:picChg>
        <pc:picChg chg="del">
          <ac:chgData name="Bob Duffy" userId="a24cc88336e6b2ab" providerId="LiveId" clId="{B0950140-1D17-4096-81DE-2F7327A68716}" dt="2024-03-18T14:01:05.231" v="1964" actId="478"/>
          <ac:picMkLst>
            <pc:docMk/>
            <pc:sldMk cId="1142509967" sldId="2153"/>
            <ac:picMk id="3080" creationId="{BC9FC4C6-98EF-4A47-84F0-5CF892AF1D98}"/>
          </ac:picMkLst>
        </pc:picChg>
        <pc:picChg chg="add del mod">
          <ac:chgData name="Bob Duffy" userId="a24cc88336e6b2ab" providerId="LiveId" clId="{B0950140-1D17-4096-81DE-2F7327A68716}" dt="2024-03-19T12:06:01.390" v="2879" actId="478"/>
          <ac:picMkLst>
            <pc:docMk/>
            <pc:sldMk cId="1142509967" sldId="2153"/>
            <ac:picMk id="4098" creationId="{205A31F6-A66F-4D98-AF67-9CC22011DA1C}"/>
          </ac:picMkLst>
        </pc:picChg>
        <pc:cxnChg chg="del">
          <ac:chgData name="Bob Duffy" userId="a24cc88336e6b2ab" providerId="LiveId" clId="{B0950140-1D17-4096-81DE-2F7327A68716}" dt="2024-03-18T14:01:05.231" v="1964" actId="478"/>
          <ac:cxnSpMkLst>
            <pc:docMk/>
            <pc:sldMk cId="1142509967" sldId="2153"/>
            <ac:cxnSpMk id="10" creationId="{40CD6E11-FAE8-4201-974C-A8D89B417A82}"/>
          </ac:cxnSpMkLst>
        </pc:cxnChg>
        <pc:cxnChg chg="del">
          <ac:chgData name="Bob Duffy" userId="a24cc88336e6b2ab" providerId="LiveId" clId="{B0950140-1D17-4096-81DE-2F7327A68716}" dt="2024-03-18T14:01:05.231" v="1964" actId="478"/>
          <ac:cxnSpMkLst>
            <pc:docMk/>
            <pc:sldMk cId="1142509967" sldId="2153"/>
            <ac:cxnSpMk id="12" creationId="{F412DE6C-E6D1-4793-9FAC-D7F1E46BCB5D}"/>
          </ac:cxnSpMkLst>
        </pc:cxnChg>
        <pc:cxnChg chg="del">
          <ac:chgData name="Bob Duffy" userId="a24cc88336e6b2ab" providerId="LiveId" clId="{B0950140-1D17-4096-81DE-2F7327A68716}" dt="2024-03-18T14:01:05.231" v="1964" actId="478"/>
          <ac:cxnSpMkLst>
            <pc:docMk/>
            <pc:sldMk cId="1142509967" sldId="2153"/>
            <ac:cxnSpMk id="14" creationId="{00153666-98BC-4BBC-9325-E8FBC9AC4626}"/>
          </ac:cxnSpMkLst>
        </pc:cxnChg>
        <pc:cxnChg chg="del">
          <ac:chgData name="Bob Duffy" userId="a24cc88336e6b2ab" providerId="LiveId" clId="{B0950140-1D17-4096-81DE-2F7327A68716}" dt="2024-03-18T14:01:05.231" v="1964" actId="478"/>
          <ac:cxnSpMkLst>
            <pc:docMk/>
            <pc:sldMk cId="1142509967" sldId="2153"/>
            <ac:cxnSpMk id="16" creationId="{72C62CCE-289C-428D-A737-72F909429B76}"/>
          </ac:cxnSpMkLst>
        </pc:cxnChg>
        <pc:cxnChg chg="add del mod">
          <ac:chgData name="Bob Duffy" userId="a24cc88336e6b2ab" providerId="LiveId" clId="{B0950140-1D17-4096-81DE-2F7327A68716}" dt="2024-03-18T14:02:16.357" v="2007"/>
          <ac:cxnSpMkLst>
            <pc:docMk/>
            <pc:sldMk cId="1142509967" sldId="2153"/>
            <ac:cxnSpMk id="106" creationId="{AC9B6EAB-A394-416C-8044-06FD11CA2715}"/>
          </ac:cxnSpMkLst>
        </pc:cxnChg>
        <pc:cxnChg chg="mod">
          <ac:chgData name="Bob Duffy" userId="a24cc88336e6b2ab" providerId="LiveId" clId="{B0950140-1D17-4096-81DE-2F7327A68716}" dt="2024-03-18T14:02:15.046" v="2006"/>
          <ac:cxnSpMkLst>
            <pc:docMk/>
            <pc:sldMk cId="1142509967" sldId="2153"/>
            <ac:cxnSpMk id="128" creationId="{E2E4A325-EBE1-4D34-9064-2B6539DABF21}"/>
          </ac:cxnSpMkLst>
        </pc:cxnChg>
        <pc:cxnChg chg="mod">
          <ac:chgData name="Bob Duffy" userId="a24cc88336e6b2ab" providerId="LiveId" clId="{B0950140-1D17-4096-81DE-2F7327A68716}" dt="2024-03-18T14:02:15.046" v="2006"/>
          <ac:cxnSpMkLst>
            <pc:docMk/>
            <pc:sldMk cId="1142509967" sldId="2153"/>
            <ac:cxnSpMk id="129" creationId="{20AD3AFC-E802-492B-BC51-474FDA2A780E}"/>
          </ac:cxnSpMkLst>
        </pc:cxnChg>
        <pc:cxnChg chg="mod">
          <ac:chgData name="Bob Duffy" userId="a24cc88336e6b2ab" providerId="LiveId" clId="{B0950140-1D17-4096-81DE-2F7327A68716}" dt="2024-03-18T14:02:15.046" v="2006"/>
          <ac:cxnSpMkLst>
            <pc:docMk/>
            <pc:sldMk cId="1142509967" sldId="2153"/>
            <ac:cxnSpMk id="130" creationId="{6D76451A-186B-475C-858E-096C3FE35D87}"/>
          </ac:cxnSpMkLst>
        </pc:cxnChg>
        <pc:cxnChg chg="mod">
          <ac:chgData name="Bob Duffy" userId="a24cc88336e6b2ab" providerId="LiveId" clId="{B0950140-1D17-4096-81DE-2F7327A68716}" dt="2024-03-18T14:02:15.046" v="2006"/>
          <ac:cxnSpMkLst>
            <pc:docMk/>
            <pc:sldMk cId="1142509967" sldId="2153"/>
            <ac:cxnSpMk id="131" creationId="{A9C89D6B-DB61-4BE6-94E1-767199A3A32C}"/>
          </ac:cxnSpMkLst>
        </pc:cxnChg>
        <pc:cxnChg chg="add mod">
          <ac:chgData name="Bob Duffy" userId="a24cc88336e6b2ab" providerId="LiveId" clId="{B0950140-1D17-4096-81DE-2F7327A68716}" dt="2024-03-18T14:02:20.680" v="2009"/>
          <ac:cxnSpMkLst>
            <pc:docMk/>
            <pc:sldMk cId="1142509967" sldId="2153"/>
            <ac:cxnSpMk id="187" creationId="{55B8DA5D-EA86-492D-85A8-5FFB002D5952}"/>
          </ac:cxnSpMkLst>
        </pc:cxnChg>
        <pc:cxnChg chg="mod">
          <ac:chgData name="Bob Duffy" userId="a24cc88336e6b2ab" providerId="LiveId" clId="{B0950140-1D17-4096-81DE-2F7327A68716}" dt="2024-03-18T14:02:20.680" v="2009"/>
          <ac:cxnSpMkLst>
            <pc:docMk/>
            <pc:sldMk cId="1142509967" sldId="2153"/>
            <ac:cxnSpMk id="204" creationId="{26FA3197-841F-46DC-9724-79A8E3D855EF}"/>
          </ac:cxnSpMkLst>
        </pc:cxnChg>
        <pc:cxnChg chg="mod">
          <ac:chgData name="Bob Duffy" userId="a24cc88336e6b2ab" providerId="LiveId" clId="{B0950140-1D17-4096-81DE-2F7327A68716}" dt="2024-03-18T14:02:20.680" v="2009"/>
          <ac:cxnSpMkLst>
            <pc:docMk/>
            <pc:sldMk cId="1142509967" sldId="2153"/>
            <ac:cxnSpMk id="205" creationId="{F54C57A1-25E7-43B0-95B8-ADC176ADC7E6}"/>
          </ac:cxnSpMkLst>
        </pc:cxnChg>
        <pc:cxnChg chg="mod">
          <ac:chgData name="Bob Duffy" userId="a24cc88336e6b2ab" providerId="LiveId" clId="{B0950140-1D17-4096-81DE-2F7327A68716}" dt="2024-03-18T14:02:20.680" v="2009"/>
          <ac:cxnSpMkLst>
            <pc:docMk/>
            <pc:sldMk cId="1142509967" sldId="2153"/>
            <ac:cxnSpMk id="206" creationId="{C3715498-97EA-4BD7-9941-D1D718E62458}"/>
          </ac:cxnSpMkLst>
        </pc:cxnChg>
        <pc:cxnChg chg="mod">
          <ac:chgData name="Bob Duffy" userId="a24cc88336e6b2ab" providerId="LiveId" clId="{B0950140-1D17-4096-81DE-2F7327A68716}" dt="2024-03-18T14:02:20.680" v="2009"/>
          <ac:cxnSpMkLst>
            <pc:docMk/>
            <pc:sldMk cId="1142509967" sldId="2153"/>
            <ac:cxnSpMk id="207" creationId="{7443121A-32F4-482D-9EDB-3CADF74A1328}"/>
          </ac:cxnSpMkLst>
        </pc:cxnChg>
        <pc:cxnChg chg="del">
          <ac:chgData name="Bob Duffy" userId="a24cc88336e6b2ab" providerId="LiveId" clId="{B0950140-1D17-4096-81DE-2F7327A68716}" dt="2024-03-18T14:01:05.231" v="1964" actId="478"/>
          <ac:cxnSpMkLst>
            <pc:docMk/>
            <pc:sldMk cId="1142509967" sldId="2153"/>
            <ac:cxnSpMk id="278" creationId="{DFAFBF97-514B-4339-AA17-C2095EEBDBF5}"/>
          </ac:cxnSpMkLst>
        </pc:cxnChg>
      </pc:sldChg>
      <pc:sldChg chg="addSp delSp modSp add mod delAnim modAnim">
        <pc:chgData name="Bob Duffy" userId="a24cc88336e6b2ab" providerId="LiveId" clId="{B0950140-1D17-4096-81DE-2F7327A68716}" dt="2024-03-20T11:03:38.388" v="4731" actId="1076"/>
        <pc:sldMkLst>
          <pc:docMk/>
          <pc:sldMk cId="1828927177" sldId="2154"/>
        </pc:sldMkLst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79" creationId="{FD66B16E-C210-443B-913B-B6A60284DC7B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0" creationId="{EA431B0B-FECE-4F5B-B96A-49F982E9D470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1" creationId="{974138E3-BE6D-45DD-BB03-2AB99049108C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2" creationId="{0BEAAC25-8C85-4D8C-8C95-0D29BD1EA34E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3" creationId="{1CAB9CAD-AE02-4068-8EAC-3EA1D1AB8542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4" creationId="{97106AF8-34A4-4C62-9822-8D16A64E1642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5" creationId="{959CBE54-BC03-44CA-87EB-0DCB0304AA85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6" creationId="{AFD31782-317B-4DC6-B359-79F8111BA13B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89" creationId="{F8E7CED0-0CAB-4FCA-A924-37F8606B5BE3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91" creationId="{1130C41D-34C7-4C65-BCD5-E02E9E083730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94" creationId="{A4288089-C21C-453D-92BF-5A22F501613E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98" creationId="{F8DE11D9-F9E9-449E-8312-96BB0F857651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199" creationId="{54710B70-6F24-457F-89F5-B581B340B382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00" creationId="{DBA141C9-0C5E-47D0-89AC-B33ABE4242FC}"/>
          </ac:spMkLst>
        </pc:spChg>
        <pc:spChg chg="del">
          <ac:chgData name="Bob Duffy" userId="a24cc88336e6b2ab" providerId="LiveId" clId="{B0950140-1D17-4096-81DE-2F7327A68716}" dt="2024-03-18T15:18:22.936" v="2208" actId="478"/>
          <ac:spMkLst>
            <pc:docMk/>
            <pc:sldMk cId="1828927177" sldId="2154"/>
            <ac:spMk id="208" creationId="{A97ABC8C-4297-400A-BAF6-22ABB78DAF02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14" creationId="{F1AB23DC-3952-4B98-BA07-6C8D5FD1E5E0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17" creationId="{1D1ABAFD-1FB1-4FC1-B1F6-560BA94F257D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19" creationId="{D075039E-F2A5-4F67-880F-04D6A30ABAB1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20" creationId="{EBEBDDE3-E4F3-4FDB-9708-2088FDC974F8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21" creationId="{B29CAFDC-2ED3-4F42-BCA6-A3CAC9C27097}"/>
          </ac:spMkLst>
        </pc:spChg>
        <pc:spChg chg="mod">
          <ac:chgData name="Bob Duffy" userId="a24cc88336e6b2ab" providerId="LiveId" clId="{B0950140-1D17-4096-81DE-2F7327A68716}" dt="2024-03-19T12:08:16.728" v="2927" actId="27636"/>
          <ac:spMkLst>
            <pc:docMk/>
            <pc:sldMk cId="1828927177" sldId="2154"/>
            <ac:spMk id="222" creationId="{3C40B4AA-0F90-48F4-A3E1-E31322C4E2F6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32" creationId="{650FD9FA-B9E6-4384-BEDB-0CD663EFAD1E}"/>
          </ac:spMkLst>
        </pc:spChg>
        <pc:spChg chg="del">
          <ac:chgData name="Bob Duffy" userId="a24cc88336e6b2ab" providerId="LiveId" clId="{B0950140-1D17-4096-81DE-2F7327A68716}" dt="2024-03-18T15:18:20.801" v="2207" actId="478"/>
          <ac:spMkLst>
            <pc:docMk/>
            <pc:sldMk cId="1828927177" sldId="2154"/>
            <ac:spMk id="234" creationId="{D924D078-6BCD-4C8D-A880-921D25BE9D52}"/>
          </ac:spMkLst>
        </pc:spChg>
        <pc:spChg chg="del">
          <ac:chgData name="Bob Duffy" userId="a24cc88336e6b2ab" providerId="LiveId" clId="{B0950140-1D17-4096-81DE-2F7327A68716}" dt="2024-03-18T15:18:26.489" v="2211" actId="478"/>
          <ac:spMkLst>
            <pc:docMk/>
            <pc:sldMk cId="1828927177" sldId="2154"/>
            <ac:spMk id="239" creationId="{C04246A0-9E4E-4466-B3BC-A0FDE007743D}"/>
          </ac:spMkLst>
        </pc:spChg>
        <pc:grpChg chg="del">
          <ac:chgData name="Bob Duffy" userId="a24cc88336e6b2ab" providerId="LiveId" clId="{B0950140-1D17-4096-81DE-2F7327A68716}" dt="2024-03-18T15:18:20.801" v="2207" actId="478"/>
          <ac:grpSpMkLst>
            <pc:docMk/>
            <pc:sldMk cId="1828927177" sldId="2154"/>
            <ac:grpSpMk id="158" creationId="{6CFB4716-B25F-4662-AEE2-4D87E6935D09}"/>
          </ac:grpSpMkLst>
        </pc:grpChg>
        <pc:grpChg chg="del">
          <ac:chgData name="Bob Duffy" userId="a24cc88336e6b2ab" providerId="LiveId" clId="{B0950140-1D17-4096-81DE-2F7327A68716}" dt="2024-03-18T15:18:20.801" v="2207" actId="478"/>
          <ac:grpSpMkLst>
            <pc:docMk/>
            <pc:sldMk cId="1828927177" sldId="2154"/>
            <ac:grpSpMk id="203" creationId="{7B3165F6-B58D-4763-988A-BC603732B582}"/>
          </ac:grpSpMkLst>
        </pc:grpChg>
        <pc:graphicFrameChg chg="del">
          <ac:chgData name="Bob Duffy" userId="a24cc88336e6b2ab" providerId="LiveId" clId="{B0950140-1D17-4096-81DE-2F7327A68716}" dt="2024-03-18T15:18:20.801" v="2207" actId="478"/>
          <ac:graphicFrameMkLst>
            <pc:docMk/>
            <pc:sldMk cId="1828927177" sldId="2154"/>
            <ac:graphicFrameMk id="231" creationId="{B84C0B83-6CEE-48AB-B6A5-9D3B41D3F387}"/>
          </ac:graphicFrameMkLst>
        </pc:graphicFrameChg>
        <pc:graphicFrameChg chg="del">
          <ac:chgData name="Bob Duffy" userId="a24cc88336e6b2ab" providerId="LiveId" clId="{B0950140-1D17-4096-81DE-2F7327A68716}" dt="2024-03-18T15:18:23.672" v="2209" actId="478"/>
          <ac:graphicFrameMkLst>
            <pc:docMk/>
            <pc:sldMk cId="1828927177" sldId="2154"/>
            <ac:graphicFrameMk id="238" creationId="{17F4228C-4115-44CE-A6A4-7C1C3E2AC879}"/>
          </ac:graphicFrameMkLst>
        </pc:graphicFrameChg>
        <pc:picChg chg="add mod">
          <ac:chgData name="Bob Duffy" userId="a24cc88336e6b2ab" providerId="LiveId" clId="{B0950140-1D17-4096-81DE-2F7327A68716}" dt="2024-03-20T11:03:38.388" v="4731" actId="1076"/>
          <ac:picMkLst>
            <pc:docMk/>
            <pc:sldMk cId="1828927177" sldId="2154"/>
            <ac:picMk id="2" creationId="{C0A4DF44-A57A-4139-80BD-187258C98B8E}"/>
          </ac:picMkLst>
        </pc:picChg>
        <pc:picChg chg="del">
          <ac:chgData name="Bob Duffy" userId="a24cc88336e6b2ab" providerId="LiveId" clId="{B0950140-1D17-4096-81DE-2F7327A68716}" dt="2024-03-18T15:18:30.308" v="2212" actId="478"/>
          <ac:picMkLst>
            <pc:docMk/>
            <pc:sldMk cId="1828927177" sldId="2154"/>
            <ac:picMk id="58" creationId="{5F099E31-6034-402F-A620-A41C9C17DC30}"/>
          </ac:picMkLst>
        </pc:picChg>
        <pc:picChg chg="del">
          <ac:chgData name="Bob Duffy" userId="a24cc88336e6b2ab" providerId="LiveId" clId="{B0950140-1D17-4096-81DE-2F7327A68716}" dt="2024-03-18T15:18:25.070" v="2210" actId="478"/>
          <ac:picMkLst>
            <pc:docMk/>
            <pc:sldMk cId="1828927177" sldId="2154"/>
            <ac:picMk id="161" creationId="{0B0E9FB5-D931-4F42-B0BF-5A218FD21341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62" creationId="{84E069B9-33E4-4314-9490-87AA21937DA3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69" creationId="{BFA79A63-B3C1-4577-A3E7-DCC112F3E4F1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0" creationId="{B279B675-8203-4EE4-BDE4-3E64CC6467E9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1" creationId="{E6B3F753-265B-4B77-8CE8-63476C138869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2" creationId="{58F5A7E6-A7AF-4D22-8788-6BF4EDDC31F3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3" creationId="{A2AA13CF-A1F8-4137-B518-8A178F1A4E20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4" creationId="{FF2E59F6-5023-4998-95BF-61F90C5053CD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5" creationId="{BC7C2C19-75A3-4286-85E5-74049DABED19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6" creationId="{9434DB9F-3363-4BB1-9789-BA100B48192B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7" creationId="{19E3321C-DFC3-41E3-8AB9-1A9154218FF5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78" creationId="{C1967472-F6E2-45E5-9194-FD8838A0D13C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95" creationId="{15BD987D-4A1B-4E75-9D16-B3A8C1C8F995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96" creationId="{AB208A65-789F-4E25-8916-2CE9AC35109E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197" creationId="{D2C7B3C6-570B-44D2-BABD-A3449B46CCF4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233" creationId="{9115020B-5F70-48C8-9A4A-0386C3C39AF9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235" creationId="{A057F896-8C3E-420D-B72E-576B1442752B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236" creationId="{F743A1FF-84E8-4B63-9F76-E534900CA175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237" creationId="{E45C0894-F86B-4AC8-B09B-CA0AE9424437}"/>
          </ac:picMkLst>
        </pc:picChg>
        <pc:picChg chg="del">
          <ac:chgData name="Bob Duffy" userId="a24cc88336e6b2ab" providerId="LiveId" clId="{B0950140-1D17-4096-81DE-2F7327A68716}" dt="2024-03-18T15:18:20.801" v="2207" actId="478"/>
          <ac:picMkLst>
            <pc:docMk/>
            <pc:sldMk cId="1828927177" sldId="2154"/>
            <ac:picMk id="4098" creationId="{205A31F6-A66F-4D98-AF67-9CC22011DA1C}"/>
          </ac:picMkLst>
        </pc:picChg>
        <pc:cxnChg chg="del">
          <ac:chgData name="Bob Duffy" userId="a24cc88336e6b2ab" providerId="LiveId" clId="{B0950140-1D17-4096-81DE-2F7327A68716}" dt="2024-03-18T15:18:20.801" v="2207" actId="478"/>
          <ac:cxnSpMkLst>
            <pc:docMk/>
            <pc:sldMk cId="1828927177" sldId="2154"/>
            <ac:cxnSpMk id="187" creationId="{55B8DA5D-EA86-492D-85A8-5FFB002D5952}"/>
          </ac:cxnSpMkLst>
        </pc:cxnChg>
      </pc:sldChg>
      <pc:sldChg chg="addSp modSp add mod ord modShow">
        <pc:chgData name="Bob Duffy" userId="a24cc88336e6b2ab" providerId="LiveId" clId="{B0950140-1D17-4096-81DE-2F7327A68716}" dt="2024-03-19T18:31:58.603" v="4309" actId="729"/>
        <pc:sldMkLst>
          <pc:docMk/>
          <pc:sldMk cId="3124210254" sldId="2155"/>
        </pc:sldMkLst>
        <pc:spChg chg="mod">
          <ac:chgData name="Bob Duffy" userId="a24cc88336e6b2ab" providerId="LiveId" clId="{B0950140-1D17-4096-81DE-2F7327A68716}" dt="2024-03-19T14:57:13.674" v="3213" actId="20577"/>
          <ac:spMkLst>
            <pc:docMk/>
            <pc:sldMk cId="3124210254" sldId="2155"/>
            <ac:spMk id="222" creationId="{3C40B4AA-0F90-48F4-A3E1-E31322C4E2F6}"/>
          </ac:spMkLst>
        </pc:spChg>
        <pc:graphicFrameChg chg="add mod modGraphic">
          <ac:chgData name="Bob Duffy" userId="a24cc88336e6b2ab" providerId="LiveId" clId="{B0950140-1D17-4096-81DE-2F7327A68716}" dt="2024-03-19T16:26:07.362" v="4249" actId="21"/>
          <ac:graphicFrameMkLst>
            <pc:docMk/>
            <pc:sldMk cId="3124210254" sldId="2155"/>
            <ac:graphicFrameMk id="2" creationId="{14463D68-7C2B-4E4C-B7C9-B2C1C2D734B2}"/>
          </ac:graphicFrameMkLst>
        </pc:graphicFrameChg>
      </pc:sldChg>
      <pc:sldChg chg="addSp delSp modSp add mod ord addAnim delAnim modAnim">
        <pc:chgData name="Bob Duffy" userId="a24cc88336e6b2ab" providerId="LiveId" clId="{B0950140-1D17-4096-81DE-2F7327A68716}" dt="2024-03-19T12:11:08.912" v="2975" actId="20577"/>
        <pc:sldMkLst>
          <pc:docMk/>
          <pc:sldMk cId="2239640583" sldId="2156"/>
        </pc:sldMkLst>
        <pc:spChg chg="mod">
          <ac:chgData name="Bob Duffy" userId="a24cc88336e6b2ab" providerId="LiveId" clId="{B0950140-1D17-4096-81DE-2F7327A68716}" dt="2024-03-19T12:11:08.912" v="2975" actId="20577"/>
          <ac:spMkLst>
            <pc:docMk/>
            <pc:sldMk cId="2239640583" sldId="2156"/>
            <ac:spMk id="208" creationId="{A97ABC8C-4297-400A-BAF6-22ABB78DAF02}"/>
          </ac:spMkLst>
        </pc:spChg>
        <pc:spChg chg="add del">
          <ac:chgData name="Bob Duffy" userId="a24cc88336e6b2ab" providerId="LiveId" clId="{B0950140-1D17-4096-81DE-2F7327A68716}" dt="2024-03-19T12:04:27.275" v="2812" actId="478"/>
          <ac:spMkLst>
            <pc:docMk/>
            <pc:sldMk cId="2239640583" sldId="2156"/>
            <ac:spMk id="214" creationId="{F1AB23DC-3952-4B98-BA07-6C8D5FD1E5E0}"/>
          </ac:spMkLst>
        </pc:spChg>
        <pc:spChg chg="mod">
          <ac:chgData name="Bob Duffy" userId="a24cc88336e6b2ab" providerId="LiveId" clId="{B0950140-1D17-4096-81DE-2F7327A68716}" dt="2024-03-19T12:05:44.739" v="2871" actId="27636"/>
          <ac:spMkLst>
            <pc:docMk/>
            <pc:sldMk cId="2239640583" sldId="2156"/>
            <ac:spMk id="222" creationId="{3C40B4AA-0F90-48F4-A3E1-E31322C4E2F6}"/>
          </ac:spMkLst>
        </pc:spChg>
        <pc:spChg chg="add del">
          <ac:chgData name="Bob Duffy" userId="a24cc88336e6b2ab" providerId="LiveId" clId="{B0950140-1D17-4096-81DE-2F7327A68716}" dt="2024-03-19T12:04:26.874" v="2811" actId="478"/>
          <ac:spMkLst>
            <pc:docMk/>
            <pc:sldMk cId="2239640583" sldId="2156"/>
            <ac:spMk id="232" creationId="{650FD9FA-B9E6-4384-BEDB-0CD663EFAD1E}"/>
          </ac:spMkLst>
        </pc:spChg>
        <pc:spChg chg="add del mod">
          <ac:chgData name="Bob Duffy" userId="a24cc88336e6b2ab" providerId="LiveId" clId="{B0950140-1D17-4096-81DE-2F7327A68716}" dt="2024-03-19T12:04:27.614" v="2813" actId="478"/>
          <ac:spMkLst>
            <pc:docMk/>
            <pc:sldMk cId="2239640583" sldId="2156"/>
            <ac:spMk id="234" creationId="{D924D078-6BCD-4C8D-A880-921D25BE9D52}"/>
          </ac:spMkLst>
        </pc:spChg>
        <pc:spChg chg="del">
          <ac:chgData name="Bob Duffy" userId="a24cc88336e6b2ab" providerId="LiveId" clId="{B0950140-1D17-4096-81DE-2F7327A68716}" dt="2024-03-19T12:03:10.911" v="2801" actId="478"/>
          <ac:spMkLst>
            <pc:docMk/>
            <pc:sldMk cId="2239640583" sldId="2156"/>
            <ac:spMk id="239" creationId="{C04246A0-9E4E-4466-B3BC-A0FDE007743D}"/>
          </ac:spMkLst>
        </pc:spChg>
        <pc:graphicFrameChg chg="add del">
          <ac:chgData name="Bob Duffy" userId="a24cc88336e6b2ab" providerId="LiveId" clId="{B0950140-1D17-4096-81DE-2F7327A68716}" dt="2024-03-19T12:04:25.900" v="2810" actId="478"/>
          <ac:graphicFrameMkLst>
            <pc:docMk/>
            <pc:sldMk cId="2239640583" sldId="2156"/>
            <ac:graphicFrameMk id="231" creationId="{B84C0B83-6CEE-48AB-B6A5-9D3B41D3F387}"/>
          </ac:graphicFrameMkLst>
        </pc:graphicFrameChg>
        <pc:picChg chg="add del mod">
          <ac:chgData name="Bob Duffy" userId="a24cc88336e6b2ab" providerId="LiveId" clId="{B0950140-1D17-4096-81DE-2F7327A68716}" dt="2024-03-19T12:05:59.120" v="2877" actId="21"/>
          <ac:picMkLst>
            <pc:docMk/>
            <pc:sldMk cId="2239640583" sldId="2156"/>
            <ac:picMk id="3" creationId="{DA51CCD3-EE5B-4F26-AEC0-427681C8772C}"/>
          </ac:picMkLst>
        </pc:picChg>
        <pc:picChg chg="add mod">
          <ac:chgData name="Bob Duffy" userId="a24cc88336e6b2ab" providerId="LiveId" clId="{B0950140-1D17-4096-81DE-2F7327A68716}" dt="2024-03-19T12:05:56.955" v="2876" actId="1076"/>
          <ac:picMkLst>
            <pc:docMk/>
            <pc:sldMk cId="2239640583" sldId="2156"/>
            <ac:picMk id="61" creationId="{6E86B01F-E18F-47A8-B880-ED5664BE1C6E}"/>
          </ac:picMkLst>
        </pc:picChg>
        <pc:picChg chg="add del">
          <ac:chgData name="Bob Duffy" userId="a24cc88336e6b2ab" providerId="LiveId" clId="{B0950140-1D17-4096-81DE-2F7327A68716}" dt="2024-03-19T12:04:25.346" v="2809" actId="478"/>
          <ac:picMkLst>
            <pc:docMk/>
            <pc:sldMk cId="2239640583" sldId="2156"/>
            <ac:picMk id="233" creationId="{9115020B-5F70-48C8-9A4A-0386C3C39AF9}"/>
          </ac:picMkLst>
        </pc:picChg>
        <pc:picChg chg="add del">
          <ac:chgData name="Bob Duffy" userId="a24cc88336e6b2ab" providerId="LiveId" clId="{B0950140-1D17-4096-81DE-2F7327A68716}" dt="2024-03-19T12:04:28.707" v="2814" actId="478"/>
          <ac:picMkLst>
            <pc:docMk/>
            <pc:sldMk cId="2239640583" sldId="2156"/>
            <ac:picMk id="235" creationId="{A057F896-8C3E-420D-B72E-576B1442752B}"/>
          </ac:picMkLst>
        </pc:picChg>
        <pc:picChg chg="del">
          <ac:chgData name="Bob Duffy" userId="a24cc88336e6b2ab" providerId="LiveId" clId="{B0950140-1D17-4096-81DE-2F7327A68716}" dt="2024-03-19T12:02:59.519" v="2796" actId="478"/>
          <ac:picMkLst>
            <pc:docMk/>
            <pc:sldMk cId="2239640583" sldId="2156"/>
            <ac:picMk id="4098" creationId="{205A31F6-A66F-4D98-AF67-9CC22011DA1C}"/>
          </ac:picMkLst>
        </pc:picChg>
      </pc:sldChg>
      <pc:sldChg chg="addSp modSp new mod modAnim">
        <pc:chgData name="Bob Duffy" userId="a24cc88336e6b2ab" providerId="LiveId" clId="{B0950140-1D17-4096-81DE-2F7327A68716}" dt="2024-03-19T14:56:38.227" v="3166"/>
        <pc:sldMkLst>
          <pc:docMk/>
          <pc:sldMk cId="2084373243" sldId="2157"/>
        </pc:sldMkLst>
        <pc:spChg chg="add mod">
          <ac:chgData name="Bob Duffy" userId="a24cc88336e6b2ab" providerId="LiveId" clId="{B0950140-1D17-4096-81DE-2F7327A68716}" dt="2024-03-19T14:35:33.011" v="3141" actId="27636"/>
          <ac:spMkLst>
            <pc:docMk/>
            <pc:sldMk cId="2084373243" sldId="2157"/>
            <ac:spMk id="3" creationId="{63F85644-F3F1-40F9-97E9-E308A6DD4E43}"/>
          </ac:spMkLst>
        </pc:spChg>
        <pc:picChg chg="add mod">
          <ac:chgData name="Bob Duffy" userId="a24cc88336e6b2ab" providerId="LiveId" clId="{B0950140-1D17-4096-81DE-2F7327A68716}" dt="2024-03-19T14:56:33.751" v="3165" actId="14100"/>
          <ac:picMkLst>
            <pc:docMk/>
            <pc:sldMk cId="2084373243" sldId="2157"/>
            <ac:picMk id="4" creationId="{3ECD07E3-4943-4C88-861A-27CBC2733F32}"/>
          </ac:picMkLst>
        </pc:picChg>
      </pc:sldChg>
      <pc:sldChg chg="addSp delSp modSp add mod ord">
        <pc:chgData name="Bob Duffy" userId="a24cc88336e6b2ab" providerId="LiveId" clId="{B0950140-1D17-4096-81DE-2F7327A68716}" dt="2024-03-19T18:32:02.545" v="4311"/>
        <pc:sldMkLst>
          <pc:docMk/>
          <pc:sldMk cId="3350988078" sldId="2158"/>
        </pc:sldMkLst>
        <pc:spChg chg="add mod">
          <ac:chgData name="Bob Duffy" userId="a24cc88336e6b2ab" providerId="LiveId" clId="{B0950140-1D17-4096-81DE-2F7327A68716}" dt="2024-03-19T18:24:21.075" v="4251" actId="20577"/>
          <ac:spMkLst>
            <pc:docMk/>
            <pc:sldMk cId="3350988078" sldId="2158"/>
            <ac:spMk id="4" creationId="{7BAC4CA8-5F36-4C98-A017-0EB263F5009D}"/>
          </ac:spMkLst>
        </pc:spChg>
        <pc:spChg chg="mod">
          <ac:chgData name="Bob Duffy" userId="a24cc88336e6b2ab" providerId="LiveId" clId="{B0950140-1D17-4096-81DE-2F7327A68716}" dt="2024-03-19T15:02:42.963" v="3359" actId="20577"/>
          <ac:spMkLst>
            <pc:docMk/>
            <pc:sldMk cId="3350988078" sldId="2158"/>
            <ac:spMk id="222" creationId="{3C40B4AA-0F90-48F4-A3E1-E31322C4E2F6}"/>
          </ac:spMkLst>
        </pc:spChg>
        <pc:graphicFrameChg chg="del">
          <ac:chgData name="Bob Duffy" userId="a24cc88336e6b2ab" providerId="LiveId" clId="{B0950140-1D17-4096-81DE-2F7327A68716}" dt="2024-03-19T15:02:58.070" v="3360" actId="478"/>
          <ac:graphicFrameMkLst>
            <pc:docMk/>
            <pc:sldMk cId="3350988078" sldId="2158"/>
            <ac:graphicFrameMk id="2" creationId="{14463D68-7C2B-4E4C-B7C9-B2C1C2D734B2}"/>
          </ac:graphicFrameMkLst>
        </pc:graphicFrameChg>
      </pc:sldChg>
      <pc:sldChg chg="new del">
        <pc:chgData name="Bob Duffy" userId="a24cc88336e6b2ab" providerId="LiveId" clId="{B0950140-1D17-4096-81DE-2F7327A68716}" dt="2024-03-19T18:25:55.352" v="4255" actId="47"/>
        <pc:sldMkLst>
          <pc:docMk/>
          <pc:sldMk cId="3535832478" sldId="2159"/>
        </pc:sldMkLst>
      </pc:sldChg>
      <pc:sldChg chg="addSp modSp add mod ord modAnim">
        <pc:chgData name="Bob Duffy" userId="a24cc88336e6b2ab" providerId="LiveId" clId="{B0950140-1D17-4096-81DE-2F7327A68716}" dt="2024-03-20T09:28:35.385" v="4458" actId="20577"/>
        <pc:sldMkLst>
          <pc:docMk/>
          <pc:sldMk cId="1419221340" sldId="2160"/>
        </pc:sldMkLst>
        <pc:spChg chg="mod">
          <ac:chgData name="Bob Duffy" userId="a24cc88336e6b2ab" providerId="LiveId" clId="{B0950140-1D17-4096-81DE-2F7327A68716}" dt="2024-03-19T15:12:21.663" v="3921" actId="20577"/>
          <ac:spMkLst>
            <pc:docMk/>
            <pc:sldMk cId="1419221340" sldId="2160"/>
            <ac:spMk id="65" creationId="{23008D68-4C59-437A-A81E-4C21B494FBE4}"/>
          </ac:spMkLst>
        </pc:spChg>
        <pc:spChg chg="add mod">
          <ac:chgData name="Bob Duffy" userId="a24cc88336e6b2ab" providerId="LiveId" clId="{B0950140-1D17-4096-81DE-2F7327A68716}" dt="2024-03-20T09:28:26.329" v="4449" actId="20577"/>
          <ac:spMkLst>
            <pc:docMk/>
            <pc:sldMk cId="1419221340" sldId="2160"/>
            <ac:spMk id="73" creationId="{2DA6804A-86E8-4DF5-8DC8-6D6D055183E3}"/>
          </ac:spMkLst>
        </pc:spChg>
        <pc:spChg chg="add mod">
          <ac:chgData name="Bob Duffy" userId="a24cc88336e6b2ab" providerId="LiveId" clId="{B0950140-1D17-4096-81DE-2F7327A68716}" dt="2024-03-20T09:28:35.385" v="4458" actId="20577"/>
          <ac:spMkLst>
            <pc:docMk/>
            <pc:sldMk cId="1419221340" sldId="2160"/>
            <ac:spMk id="74" creationId="{F661517B-674B-4C3A-8E7B-EC40D924B39C}"/>
          </ac:spMkLst>
        </pc:spChg>
      </pc:sldChg>
      <pc:sldChg chg="addSp delSp modSp add mod ord modAnim">
        <pc:chgData name="Bob Duffy" userId="a24cc88336e6b2ab" providerId="LiveId" clId="{B0950140-1D17-4096-81DE-2F7327A68716}" dt="2024-03-19T18:32:10.443" v="4315" actId="14100"/>
        <pc:sldMkLst>
          <pc:docMk/>
          <pc:sldMk cId="233752338" sldId="2161"/>
        </pc:sldMkLst>
        <pc:spChg chg="mod">
          <ac:chgData name="Bob Duffy" userId="a24cc88336e6b2ab" providerId="LiveId" clId="{B0950140-1D17-4096-81DE-2F7327A68716}" dt="2024-03-19T15:15:57.769" v="3971" actId="20577"/>
          <ac:spMkLst>
            <pc:docMk/>
            <pc:sldMk cId="233752338" sldId="2161"/>
            <ac:spMk id="222" creationId="{3C40B4AA-0F90-48F4-A3E1-E31322C4E2F6}"/>
          </ac:spMkLst>
        </pc:spChg>
        <pc:graphicFrameChg chg="del">
          <ac:chgData name="Bob Duffy" userId="a24cc88336e6b2ab" providerId="LiveId" clId="{B0950140-1D17-4096-81DE-2F7327A68716}" dt="2024-03-19T15:16:03.713" v="3972" actId="478"/>
          <ac:graphicFrameMkLst>
            <pc:docMk/>
            <pc:sldMk cId="233752338" sldId="2161"/>
            <ac:graphicFrameMk id="2" creationId="{14463D68-7C2B-4E4C-B7C9-B2C1C2D734B2}"/>
          </ac:graphicFrameMkLst>
        </pc:graphicFrameChg>
        <pc:picChg chg="add mod">
          <ac:chgData name="Bob Duffy" userId="a24cc88336e6b2ab" providerId="LiveId" clId="{B0950140-1D17-4096-81DE-2F7327A68716}" dt="2024-03-19T18:32:10.443" v="4315" actId="14100"/>
          <ac:picMkLst>
            <pc:docMk/>
            <pc:sldMk cId="233752338" sldId="2161"/>
            <ac:picMk id="3" creationId="{817FB359-90FC-4687-8358-F236050705F5}"/>
          </ac:picMkLst>
        </pc:picChg>
      </pc:sldChg>
      <pc:sldChg chg="add mod modShow">
        <pc:chgData name="Bob Duffy" userId="a24cc88336e6b2ab" providerId="LiveId" clId="{B0950140-1D17-4096-81DE-2F7327A68716}" dt="2024-03-19T19:03:44.628" v="4355" actId="729"/>
        <pc:sldMkLst>
          <pc:docMk/>
          <pc:sldMk cId="175799333" sldId="2162"/>
        </pc:sldMkLst>
      </pc:sldChg>
      <pc:sldChg chg="add del">
        <pc:chgData name="Bob Duffy" userId="a24cc88336e6b2ab" providerId="LiveId" clId="{B0950140-1D17-4096-81DE-2F7327A68716}" dt="2024-03-19T18:25:53.367" v="4254" actId="47"/>
        <pc:sldMkLst>
          <pc:docMk/>
          <pc:sldMk cId="500003070" sldId="2162"/>
        </pc:sldMkLst>
      </pc:sldChg>
      <pc:sldChg chg="addSp delSp modSp add mod">
        <pc:chgData name="Bob Duffy" userId="a24cc88336e6b2ab" providerId="LiveId" clId="{B0950140-1D17-4096-81DE-2F7327A68716}" dt="2024-03-20T10:10:39.885" v="4468" actId="20577"/>
        <pc:sldMkLst>
          <pc:docMk/>
          <pc:sldMk cId="337700506" sldId="2163"/>
        </pc:sldMkLst>
        <pc:spChg chg="mod">
          <ac:chgData name="Bob Duffy" userId="a24cc88336e6b2ab" providerId="LiveId" clId="{B0950140-1D17-4096-81DE-2F7327A68716}" dt="2024-03-19T18:32:38.384" v="4353" actId="20577"/>
          <ac:spMkLst>
            <pc:docMk/>
            <pc:sldMk cId="337700506" sldId="2163"/>
            <ac:spMk id="6" creationId="{A4A152B4-F3AC-4661-8157-47761E4F9BF5}"/>
          </ac:spMkLst>
        </pc:spChg>
        <pc:spChg chg="del">
          <ac:chgData name="Bob Duffy" userId="a24cc88336e6b2ab" providerId="LiveId" clId="{B0950140-1D17-4096-81DE-2F7327A68716}" dt="2024-03-20T10:09:07.356" v="4459" actId="478"/>
          <ac:spMkLst>
            <pc:docMk/>
            <pc:sldMk cId="337700506" sldId="2163"/>
            <ac:spMk id="7" creationId="{198D6D84-00F8-4491-9EA8-4D40FF23680B}"/>
          </ac:spMkLst>
        </pc:spChg>
        <pc:spChg chg="add mod">
          <ac:chgData name="Bob Duffy" userId="a24cc88336e6b2ab" providerId="LiveId" clId="{B0950140-1D17-4096-81DE-2F7327A68716}" dt="2024-03-20T10:10:39.885" v="4468" actId="20577"/>
          <ac:spMkLst>
            <pc:docMk/>
            <pc:sldMk cId="337700506" sldId="2163"/>
            <ac:spMk id="8" creationId="{169CA85B-7541-4655-9664-BCB5CC336C5F}"/>
          </ac:spMkLst>
        </pc:spChg>
        <pc:picChg chg="add mod">
          <ac:chgData name="Bob Duffy" userId="a24cc88336e6b2ab" providerId="LiveId" clId="{B0950140-1D17-4096-81DE-2F7327A68716}" dt="2024-03-20T10:10:34.698" v="4466" actId="1076"/>
          <ac:picMkLst>
            <pc:docMk/>
            <pc:sldMk cId="337700506" sldId="2163"/>
            <ac:picMk id="3" creationId="{AABF08DE-30EE-499C-99DB-A5451595694D}"/>
          </ac:picMkLst>
        </pc:picChg>
      </pc:sldChg>
      <pc:sldChg chg="addSp modSp add mod">
        <pc:chgData name="Bob Duffy" userId="a24cc88336e6b2ab" providerId="LiveId" clId="{B0950140-1D17-4096-81DE-2F7327A68716}" dt="2024-03-20T10:19:26.580" v="4661" actId="1076"/>
        <pc:sldMkLst>
          <pc:docMk/>
          <pc:sldMk cId="2341219057" sldId="2164"/>
        </pc:sldMkLst>
        <pc:spChg chg="mod">
          <ac:chgData name="Bob Duffy" userId="a24cc88336e6b2ab" providerId="LiveId" clId="{B0950140-1D17-4096-81DE-2F7327A68716}" dt="2024-03-19T19:04:05.190" v="4375" actId="20577"/>
          <ac:spMkLst>
            <pc:docMk/>
            <pc:sldMk cId="2341219057" sldId="2164"/>
            <ac:spMk id="6" creationId="{A4A152B4-F3AC-4661-8157-47761E4F9BF5}"/>
          </ac:spMkLst>
        </pc:spChg>
        <pc:spChg chg="mod">
          <ac:chgData name="Bob Duffy" userId="a24cc88336e6b2ab" providerId="LiveId" clId="{B0950140-1D17-4096-81DE-2F7327A68716}" dt="2024-03-20T10:18:31.865" v="4657" actId="6549"/>
          <ac:spMkLst>
            <pc:docMk/>
            <pc:sldMk cId="2341219057" sldId="2164"/>
            <ac:spMk id="7" creationId="{198D6D84-00F8-4491-9EA8-4D40FF23680B}"/>
          </ac:spMkLst>
        </pc:spChg>
        <pc:picChg chg="add mod">
          <ac:chgData name="Bob Duffy" userId="a24cc88336e6b2ab" providerId="LiveId" clId="{B0950140-1D17-4096-81DE-2F7327A68716}" dt="2024-03-19T19:04:40.273" v="4378"/>
          <ac:picMkLst>
            <pc:docMk/>
            <pc:sldMk cId="2341219057" sldId="2164"/>
            <ac:picMk id="4" creationId="{E682C8A1-C072-4311-ABCC-26B116DAAEAA}"/>
          </ac:picMkLst>
        </pc:picChg>
        <pc:picChg chg="add mod">
          <ac:chgData name="Bob Duffy" userId="a24cc88336e6b2ab" providerId="LiveId" clId="{B0950140-1D17-4096-81DE-2F7327A68716}" dt="2024-03-19T19:04:40.273" v="4378"/>
          <ac:picMkLst>
            <pc:docMk/>
            <pc:sldMk cId="2341219057" sldId="2164"/>
            <ac:picMk id="5" creationId="{9FDD6DC4-9C65-416B-AFF5-B28DFB79A6AE}"/>
          </ac:picMkLst>
        </pc:picChg>
        <pc:picChg chg="add mod">
          <ac:chgData name="Bob Duffy" userId="a24cc88336e6b2ab" providerId="LiveId" clId="{B0950140-1D17-4096-81DE-2F7327A68716}" dt="2024-03-19T19:04:40.273" v="4378"/>
          <ac:picMkLst>
            <pc:docMk/>
            <pc:sldMk cId="2341219057" sldId="2164"/>
            <ac:picMk id="8" creationId="{1B344C4C-919D-4BF8-9558-4794B6CF3166}"/>
          </ac:picMkLst>
        </pc:picChg>
        <pc:picChg chg="add mod">
          <ac:chgData name="Bob Duffy" userId="a24cc88336e6b2ab" providerId="LiveId" clId="{B0950140-1D17-4096-81DE-2F7327A68716}" dt="2024-03-20T10:19:26.580" v="4661" actId="1076"/>
          <ac:picMkLst>
            <pc:docMk/>
            <pc:sldMk cId="2341219057" sldId="2164"/>
            <ac:picMk id="9" creationId="{AAC9EA18-BD49-4526-9ECB-E9BA60E73C71}"/>
          </ac:picMkLst>
        </pc:picChg>
      </pc:sldChg>
      <pc:sldChg chg="add del">
        <pc:chgData name="Bob Duffy" userId="a24cc88336e6b2ab" providerId="LiveId" clId="{B0950140-1D17-4096-81DE-2F7327A68716}" dt="2024-03-20T10:14:17.699" v="4554" actId="47"/>
        <pc:sldMkLst>
          <pc:docMk/>
          <pc:sldMk cId="1658660394" sldId="2165"/>
        </pc:sldMkLst>
      </pc:sldChg>
    </pc:docChg>
  </pc:docChgLst>
  <pc:docChgLst>
    <pc:chgData name="Bob Duffy" userId="a24cc88336e6b2ab" providerId="LiveId" clId="{9508BFB9-510E-4598-8A9B-32C26E4AF525}"/>
    <pc:docChg chg="custSel modSld">
      <pc:chgData name="Bob Duffy" userId="a24cc88336e6b2ab" providerId="LiveId" clId="{9508BFB9-510E-4598-8A9B-32C26E4AF525}" dt="2024-03-22T17:01:15.814" v="15" actId="14100"/>
      <pc:docMkLst>
        <pc:docMk/>
      </pc:docMkLst>
      <pc:sldChg chg="addSp delSp mod delAnim">
        <pc:chgData name="Bob Duffy" userId="a24cc88336e6b2ab" providerId="LiveId" clId="{9508BFB9-510E-4598-8A9B-32C26E4AF525}" dt="2024-03-22T17:00:10.371" v="1" actId="22"/>
        <pc:sldMkLst>
          <pc:docMk/>
          <pc:sldMk cId="1414614492" sldId="2152"/>
        </pc:sldMkLst>
        <pc:picChg chg="del">
          <ac:chgData name="Bob Duffy" userId="a24cc88336e6b2ab" providerId="LiveId" clId="{9508BFB9-510E-4598-8A9B-32C26E4AF525}" dt="2024-03-22T17:00:09.412" v="0" actId="478"/>
          <ac:picMkLst>
            <pc:docMk/>
            <pc:sldMk cId="1414614492" sldId="2152"/>
            <ac:picMk id="3" creationId="{3029B2D1-9496-4C77-81FF-42D996C4E395}"/>
          </ac:picMkLst>
        </pc:picChg>
        <pc:picChg chg="add">
          <ac:chgData name="Bob Duffy" userId="a24cc88336e6b2ab" providerId="LiveId" clId="{9508BFB9-510E-4598-8A9B-32C26E4AF525}" dt="2024-03-22T17:00:10.371" v="1" actId="22"/>
          <ac:picMkLst>
            <pc:docMk/>
            <pc:sldMk cId="1414614492" sldId="2152"/>
            <ac:picMk id="4" creationId="{45D61719-852E-0BB0-0D97-A1B8EE67ABD2}"/>
          </ac:picMkLst>
        </pc:picChg>
      </pc:sldChg>
      <pc:sldChg chg="addSp delSp modSp mod delAnim">
        <pc:chgData name="Bob Duffy" userId="a24cc88336e6b2ab" providerId="LiveId" clId="{9508BFB9-510E-4598-8A9B-32C26E4AF525}" dt="2024-03-22T17:00:32.439" v="5" actId="14100"/>
        <pc:sldMkLst>
          <pc:docMk/>
          <pc:sldMk cId="1828927177" sldId="2154"/>
        </pc:sldMkLst>
        <pc:picChg chg="del">
          <ac:chgData name="Bob Duffy" userId="a24cc88336e6b2ab" providerId="LiveId" clId="{9508BFB9-510E-4598-8A9B-32C26E4AF525}" dt="2024-03-22T17:00:27.015" v="2" actId="478"/>
          <ac:picMkLst>
            <pc:docMk/>
            <pc:sldMk cId="1828927177" sldId="2154"/>
            <ac:picMk id="2" creationId="{C0A4DF44-A57A-4139-80BD-187258C98B8E}"/>
          </ac:picMkLst>
        </pc:picChg>
        <pc:picChg chg="add mod">
          <ac:chgData name="Bob Duffy" userId="a24cc88336e6b2ab" providerId="LiveId" clId="{9508BFB9-510E-4598-8A9B-32C26E4AF525}" dt="2024-03-22T17:00:32.439" v="5" actId="14100"/>
          <ac:picMkLst>
            <pc:docMk/>
            <pc:sldMk cId="1828927177" sldId="2154"/>
            <ac:picMk id="4" creationId="{1F9EE427-0B4F-1FFD-A3DF-C22AC45CBAA5}"/>
          </ac:picMkLst>
        </pc:picChg>
      </pc:sldChg>
      <pc:sldChg chg="addSp delSp modSp mod delAnim">
        <pc:chgData name="Bob Duffy" userId="a24cc88336e6b2ab" providerId="LiveId" clId="{9508BFB9-510E-4598-8A9B-32C26E4AF525}" dt="2024-03-22T17:00:52.851" v="9" actId="14100"/>
        <pc:sldMkLst>
          <pc:docMk/>
          <pc:sldMk cId="2084373243" sldId="2157"/>
        </pc:sldMkLst>
        <pc:picChg chg="del">
          <ac:chgData name="Bob Duffy" userId="a24cc88336e6b2ab" providerId="LiveId" clId="{9508BFB9-510E-4598-8A9B-32C26E4AF525}" dt="2024-03-22T17:00:45.988" v="6" actId="478"/>
          <ac:picMkLst>
            <pc:docMk/>
            <pc:sldMk cId="2084373243" sldId="2157"/>
            <ac:picMk id="4" creationId="{3ECD07E3-4943-4C88-861A-27CBC2733F32}"/>
          </ac:picMkLst>
        </pc:picChg>
        <pc:picChg chg="add mod">
          <ac:chgData name="Bob Duffy" userId="a24cc88336e6b2ab" providerId="LiveId" clId="{9508BFB9-510E-4598-8A9B-32C26E4AF525}" dt="2024-03-22T17:00:52.851" v="9" actId="14100"/>
          <ac:picMkLst>
            <pc:docMk/>
            <pc:sldMk cId="2084373243" sldId="2157"/>
            <ac:picMk id="6" creationId="{B76E3648-7294-4CBD-9BCF-7240AB390E21}"/>
          </ac:picMkLst>
        </pc:picChg>
      </pc:sldChg>
      <pc:sldChg chg="addSp delSp modSp mod delAnim">
        <pc:chgData name="Bob Duffy" userId="a24cc88336e6b2ab" providerId="LiveId" clId="{9508BFB9-510E-4598-8A9B-32C26E4AF525}" dt="2024-03-22T17:01:15.814" v="15" actId="14100"/>
        <pc:sldMkLst>
          <pc:docMk/>
          <pc:sldMk cId="233752338" sldId="2161"/>
        </pc:sldMkLst>
        <pc:picChg chg="del">
          <ac:chgData name="Bob Duffy" userId="a24cc88336e6b2ab" providerId="LiveId" clId="{9508BFB9-510E-4598-8A9B-32C26E4AF525}" dt="2024-03-22T17:01:07.296" v="10" actId="478"/>
          <ac:picMkLst>
            <pc:docMk/>
            <pc:sldMk cId="233752338" sldId="2161"/>
            <ac:picMk id="3" creationId="{817FB359-90FC-4687-8358-F236050705F5}"/>
          </ac:picMkLst>
        </pc:picChg>
        <pc:picChg chg="add mod">
          <ac:chgData name="Bob Duffy" userId="a24cc88336e6b2ab" providerId="LiveId" clId="{9508BFB9-510E-4598-8A9B-32C26E4AF525}" dt="2024-03-22T17:01:15.814" v="15" actId="14100"/>
          <ac:picMkLst>
            <pc:docMk/>
            <pc:sldMk cId="233752338" sldId="2161"/>
            <ac:picMk id="4" creationId="{4870E7AB-1059-C642-06B0-F2A6D1BD5D47}"/>
          </ac:picMkLst>
        </pc:picChg>
      </pc:sldChg>
    </pc:docChg>
  </pc:docChgLst>
  <pc:docChgLst>
    <pc:chgData name="Bob Duffy" userId="a24cc88336e6b2ab" providerId="LiveId" clId="{FE3AAC76-1B32-41B3-9086-B01C83A49F65}"/>
    <pc:docChg chg="undo custSel delSld modSld">
      <pc:chgData name="Bob Duffy" userId="a24cc88336e6b2ab" providerId="LiveId" clId="{FE3AAC76-1B32-41B3-9086-B01C83A49F65}" dt="2024-03-22T16:41:33.831" v="315" actId="1076"/>
      <pc:docMkLst>
        <pc:docMk/>
      </pc:docMkLst>
      <pc:sldChg chg="modSp mod">
        <pc:chgData name="Bob Duffy" userId="a24cc88336e6b2ab" providerId="LiveId" clId="{FE3AAC76-1B32-41B3-9086-B01C83A49F65}" dt="2024-03-22T11:42:35.706" v="34" actId="404"/>
        <pc:sldMkLst>
          <pc:docMk/>
          <pc:sldMk cId="56410487" sldId="431"/>
        </pc:sldMkLst>
        <pc:spChg chg="mod">
          <ac:chgData name="Bob Duffy" userId="a24cc88336e6b2ab" providerId="LiveId" clId="{FE3AAC76-1B32-41B3-9086-B01C83A49F65}" dt="2024-03-22T11:42:35.706" v="34" actId="404"/>
          <ac:spMkLst>
            <pc:docMk/>
            <pc:sldMk cId="56410487" sldId="431"/>
            <ac:spMk id="2" creationId="{C3484700-34CE-937A-3E61-92BFA8ACDB0F}"/>
          </ac:spMkLst>
        </pc:spChg>
      </pc:sldChg>
      <pc:sldChg chg="modSp mod">
        <pc:chgData name="Bob Duffy" userId="a24cc88336e6b2ab" providerId="LiveId" clId="{FE3AAC76-1B32-41B3-9086-B01C83A49F65}" dt="2024-03-22T15:57:15.571" v="134" actId="1076"/>
        <pc:sldMkLst>
          <pc:docMk/>
          <pc:sldMk cId="3440533617" sldId="434"/>
        </pc:sldMkLst>
        <pc:spChg chg="mod">
          <ac:chgData name="Bob Duffy" userId="a24cc88336e6b2ab" providerId="LiveId" clId="{FE3AAC76-1B32-41B3-9086-B01C83A49F65}" dt="2024-03-22T15:57:15.571" v="134" actId="1076"/>
          <ac:spMkLst>
            <pc:docMk/>
            <pc:sldMk cId="3440533617" sldId="434"/>
            <ac:spMk id="6" creationId="{A4A152B4-F3AC-4661-8157-47761E4F9BF5}"/>
          </ac:spMkLst>
        </pc:spChg>
        <pc:spChg chg="mod">
          <ac:chgData name="Bob Duffy" userId="a24cc88336e6b2ab" providerId="LiveId" clId="{FE3AAC76-1B32-41B3-9086-B01C83A49F65}" dt="2024-03-22T15:57:12.781" v="133" actId="1076"/>
          <ac:spMkLst>
            <pc:docMk/>
            <pc:sldMk cId="3440533617" sldId="434"/>
            <ac:spMk id="7" creationId="{198D6D84-00F8-4491-9EA8-4D40FF23680B}"/>
          </ac:spMkLst>
        </pc:spChg>
        <pc:picChg chg="mod">
          <ac:chgData name="Bob Duffy" userId="a24cc88336e6b2ab" providerId="LiveId" clId="{FE3AAC76-1B32-41B3-9086-B01C83A49F65}" dt="2024-03-22T15:57:05.128" v="130" actId="1076"/>
          <ac:picMkLst>
            <pc:docMk/>
            <pc:sldMk cId="3440533617" sldId="434"/>
            <ac:picMk id="8" creationId="{E11A50DA-69F0-4C6D-944C-F2276F81F166}"/>
          </ac:picMkLst>
        </pc:picChg>
        <pc:picChg chg="mod">
          <ac:chgData name="Bob Duffy" userId="a24cc88336e6b2ab" providerId="LiveId" clId="{FE3AAC76-1B32-41B3-9086-B01C83A49F65}" dt="2024-03-22T15:57:06.763" v="131" actId="1076"/>
          <ac:picMkLst>
            <pc:docMk/>
            <pc:sldMk cId="3440533617" sldId="434"/>
            <ac:picMk id="9" creationId="{718FF37D-B1B3-4EC1-A05A-EC2F7BBDEAAF}"/>
          </ac:picMkLst>
        </pc:picChg>
        <pc:picChg chg="mod">
          <ac:chgData name="Bob Duffy" userId="a24cc88336e6b2ab" providerId="LiveId" clId="{FE3AAC76-1B32-41B3-9086-B01C83A49F65}" dt="2024-03-22T15:57:07.828" v="132" actId="1076"/>
          <ac:picMkLst>
            <pc:docMk/>
            <pc:sldMk cId="3440533617" sldId="434"/>
            <ac:picMk id="10" creationId="{D0B5A4F2-44E6-4F34-8552-84C931680C59}"/>
          </ac:picMkLst>
        </pc:picChg>
      </pc:sldChg>
      <pc:sldChg chg="addSp modSp mod">
        <pc:chgData name="Bob Duffy" userId="a24cc88336e6b2ab" providerId="LiveId" clId="{FE3AAC76-1B32-41B3-9086-B01C83A49F65}" dt="2024-03-22T11:44:28.043" v="63" actId="1076"/>
        <pc:sldMkLst>
          <pc:docMk/>
          <pc:sldMk cId="3727324163" sldId="2147"/>
        </pc:sldMkLst>
        <pc:spChg chg="add mod">
          <ac:chgData name="Bob Duffy" userId="a24cc88336e6b2ab" providerId="LiveId" clId="{FE3AAC76-1B32-41B3-9086-B01C83A49F65}" dt="2024-03-21T17:34:28.804" v="5" actId="1076"/>
          <ac:spMkLst>
            <pc:docMk/>
            <pc:sldMk cId="3727324163" sldId="2147"/>
            <ac:spMk id="3" creationId="{B35C60CE-1068-E743-4B77-B8B96341F642}"/>
          </ac:spMkLst>
        </pc:spChg>
        <pc:spChg chg="mod">
          <ac:chgData name="Bob Duffy" userId="a24cc88336e6b2ab" providerId="LiveId" clId="{FE3AAC76-1B32-41B3-9086-B01C83A49F65}" dt="2024-03-22T11:44:28.043" v="63" actId="1076"/>
          <ac:spMkLst>
            <pc:docMk/>
            <pc:sldMk cId="3727324163" sldId="2147"/>
            <ac:spMk id="6" creationId="{A4A152B4-F3AC-4661-8157-47761E4F9BF5}"/>
          </ac:spMkLst>
        </pc:spChg>
        <pc:spChg chg="mod">
          <ac:chgData name="Bob Duffy" userId="a24cc88336e6b2ab" providerId="LiveId" clId="{FE3AAC76-1B32-41B3-9086-B01C83A49F65}" dt="2024-03-22T11:44:25.427" v="62" actId="1076"/>
          <ac:spMkLst>
            <pc:docMk/>
            <pc:sldMk cId="3727324163" sldId="2147"/>
            <ac:spMk id="7" creationId="{198D6D84-00F8-4491-9EA8-4D40FF23680B}"/>
          </ac:spMkLst>
        </pc:spChg>
        <pc:picChg chg="add mod">
          <ac:chgData name="Bob Duffy" userId="a24cc88336e6b2ab" providerId="LiveId" clId="{FE3AAC76-1B32-41B3-9086-B01C83A49F65}" dt="2024-03-21T17:33:42.271" v="1" actId="1076"/>
          <ac:picMkLst>
            <pc:docMk/>
            <pc:sldMk cId="3727324163" sldId="2147"/>
            <ac:picMk id="1026" creationId="{C1961721-7593-DC5D-9867-219D515745E3}"/>
          </ac:picMkLst>
        </pc:picChg>
      </pc:sldChg>
      <pc:sldChg chg="modSp mod">
        <pc:chgData name="Bob Duffy" userId="a24cc88336e6b2ab" providerId="LiveId" clId="{FE3AAC76-1B32-41B3-9086-B01C83A49F65}" dt="2024-03-22T11:43:23.301" v="56" actId="20577"/>
        <pc:sldMkLst>
          <pc:docMk/>
          <pc:sldMk cId="746578991" sldId="2148"/>
        </pc:sldMkLst>
        <pc:spChg chg="mod">
          <ac:chgData name="Bob Duffy" userId="a24cc88336e6b2ab" providerId="LiveId" clId="{FE3AAC76-1B32-41B3-9086-B01C83A49F65}" dt="2024-03-22T11:43:23.301" v="56" actId="20577"/>
          <ac:spMkLst>
            <pc:docMk/>
            <pc:sldMk cId="746578991" sldId="2148"/>
            <ac:spMk id="104" creationId="{4193B760-2A16-43EC-9C0D-07AA04555FCC}"/>
          </ac:spMkLst>
        </pc:spChg>
      </pc:sldChg>
      <pc:sldChg chg="addSp modSp mod">
        <pc:chgData name="Bob Duffy" userId="a24cc88336e6b2ab" providerId="LiveId" clId="{FE3AAC76-1B32-41B3-9086-B01C83A49F65}" dt="2024-03-22T13:16:50.527" v="128" actId="1076"/>
        <pc:sldMkLst>
          <pc:docMk/>
          <pc:sldMk cId="863328052" sldId="2149"/>
        </pc:sldMkLst>
        <pc:spChg chg="add mod">
          <ac:chgData name="Bob Duffy" userId="a24cc88336e6b2ab" providerId="LiveId" clId="{FE3AAC76-1B32-41B3-9086-B01C83A49F65}" dt="2024-03-22T13:16:50.527" v="128" actId="1076"/>
          <ac:spMkLst>
            <pc:docMk/>
            <pc:sldMk cId="863328052" sldId="2149"/>
            <ac:spMk id="3" creationId="{C2FCB5C7-39B6-6D72-7DF1-9AFC94F81FC9}"/>
          </ac:spMkLst>
        </pc:spChg>
        <pc:spChg chg="mod">
          <ac:chgData name="Bob Duffy" userId="a24cc88336e6b2ab" providerId="LiveId" clId="{FE3AAC76-1B32-41B3-9086-B01C83A49F65}" dt="2024-03-22T11:46:22.145" v="72" actId="1076"/>
          <ac:spMkLst>
            <pc:docMk/>
            <pc:sldMk cId="863328052" sldId="2149"/>
            <ac:spMk id="6" creationId="{A4A152B4-F3AC-4661-8157-47761E4F9BF5}"/>
          </ac:spMkLst>
        </pc:spChg>
        <pc:spChg chg="mod">
          <ac:chgData name="Bob Duffy" userId="a24cc88336e6b2ab" providerId="LiveId" clId="{FE3AAC76-1B32-41B3-9086-B01C83A49F65}" dt="2024-03-22T13:16:37.936" v="125"/>
          <ac:spMkLst>
            <pc:docMk/>
            <pc:sldMk cId="863328052" sldId="2149"/>
            <ac:spMk id="7" creationId="{198D6D84-00F8-4491-9EA8-4D40FF23680B}"/>
          </ac:spMkLst>
        </pc:spChg>
      </pc:sldChg>
      <pc:sldChg chg="modAnim">
        <pc:chgData name="Bob Duffy" userId="a24cc88336e6b2ab" providerId="LiveId" clId="{FE3AAC76-1B32-41B3-9086-B01C83A49F65}" dt="2024-03-22T11:44:06.997" v="58"/>
        <pc:sldMkLst>
          <pc:docMk/>
          <pc:sldMk cId="1414614492" sldId="2152"/>
        </pc:sldMkLst>
      </pc:sldChg>
      <pc:sldChg chg="del">
        <pc:chgData name="Bob Duffy" userId="a24cc88336e6b2ab" providerId="LiveId" clId="{FE3AAC76-1B32-41B3-9086-B01C83A49F65}" dt="2024-03-22T16:40:59.211" v="313" actId="2696"/>
        <pc:sldMkLst>
          <pc:docMk/>
          <pc:sldMk cId="3124210254" sldId="2155"/>
        </pc:sldMkLst>
      </pc:sldChg>
      <pc:sldChg chg="modSp mod modAnim">
        <pc:chgData name="Bob Duffy" userId="a24cc88336e6b2ab" providerId="LiveId" clId="{FE3AAC76-1B32-41B3-9086-B01C83A49F65}" dt="2024-03-22T16:40:51.037" v="312" actId="403"/>
        <pc:sldMkLst>
          <pc:docMk/>
          <pc:sldMk cId="3350988078" sldId="2158"/>
        </pc:sldMkLst>
        <pc:spChg chg="mod">
          <ac:chgData name="Bob Duffy" userId="a24cc88336e6b2ab" providerId="LiveId" clId="{FE3AAC76-1B32-41B3-9086-B01C83A49F65}" dt="2024-03-22T16:40:51.037" v="312" actId="403"/>
          <ac:spMkLst>
            <pc:docMk/>
            <pc:sldMk cId="3350988078" sldId="2158"/>
            <ac:spMk id="4" creationId="{7BAC4CA8-5F36-4C98-A017-0EB263F5009D}"/>
          </ac:spMkLst>
        </pc:spChg>
        <pc:spChg chg="mod">
          <ac:chgData name="Bob Duffy" userId="a24cc88336e6b2ab" providerId="LiveId" clId="{FE3AAC76-1B32-41B3-9086-B01C83A49F65}" dt="2024-03-22T13:13:02.091" v="118" actId="20577"/>
          <ac:spMkLst>
            <pc:docMk/>
            <pc:sldMk cId="3350988078" sldId="2158"/>
            <ac:spMk id="222" creationId="{3C40B4AA-0F90-48F4-A3E1-E31322C4E2F6}"/>
          </ac:spMkLst>
        </pc:spChg>
      </pc:sldChg>
      <pc:sldChg chg="modSp mod">
        <pc:chgData name="Bob Duffy" userId="a24cc88336e6b2ab" providerId="LiveId" clId="{FE3AAC76-1B32-41B3-9086-B01C83A49F65}" dt="2024-03-22T11:45:06.738" v="66" actId="1076"/>
        <pc:sldMkLst>
          <pc:docMk/>
          <pc:sldMk cId="233752338" sldId="2161"/>
        </pc:sldMkLst>
        <pc:spChg chg="mod">
          <ac:chgData name="Bob Duffy" userId="a24cc88336e6b2ab" providerId="LiveId" clId="{FE3AAC76-1B32-41B3-9086-B01C83A49F65}" dt="2024-03-22T11:45:06.738" v="66" actId="1076"/>
          <ac:spMkLst>
            <pc:docMk/>
            <pc:sldMk cId="233752338" sldId="2161"/>
            <ac:spMk id="222" creationId="{3C40B4AA-0F90-48F4-A3E1-E31322C4E2F6}"/>
          </ac:spMkLst>
        </pc:spChg>
      </pc:sldChg>
      <pc:sldChg chg="modSp mod">
        <pc:chgData name="Bob Duffy" userId="a24cc88336e6b2ab" providerId="LiveId" clId="{FE3AAC76-1B32-41B3-9086-B01C83A49F65}" dt="2024-03-22T16:39:03.674" v="308" actId="313"/>
        <pc:sldMkLst>
          <pc:docMk/>
          <pc:sldMk cId="175799333" sldId="2162"/>
        </pc:sldMkLst>
        <pc:graphicFrameChg chg="mod modGraphic">
          <ac:chgData name="Bob Duffy" userId="a24cc88336e6b2ab" providerId="LiveId" clId="{FE3AAC76-1B32-41B3-9086-B01C83A49F65}" dt="2024-03-22T16:39:03.674" v="308" actId="313"/>
          <ac:graphicFrameMkLst>
            <pc:docMk/>
            <pc:sldMk cId="175799333" sldId="2162"/>
            <ac:graphicFrameMk id="2" creationId="{14463D68-7C2B-4E4C-B7C9-B2C1C2D734B2}"/>
          </ac:graphicFrameMkLst>
        </pc:graphicFrameChg>
      </pc:sldChg>
      <pc:sldChg chg="modSp mod">
        <pc:chgData name="Bob Duffy" userId="a24cc88336e6b2ab" providerId="LiveId" clId="{FE3AAC76-1B32-41B3-9086-B01C83A49F65}" dt="2024-03-22T11:44:48.182" v="64" actId="404"/>
        <pc:sldMkLst>
          <pc:docMk/>
          <pc:sldMk cId="337700506" sldId="2163"/>
        </pc:sldMkLst>
        <pc:spChg chg="mod">
          <ac:chgData name="Bob Duffy" userId="a24cc88336e6b2ab" providerId="LiveId" clId="{FE3AAC76-1B32-41B3-9086-B01C83A49F65}" dt="2024-03-22T11:44:48.182" v="64" actId="404"/>
          <ac:spMkLst>
            <pc:docMk/>
            <pc:sldMk cId="337700506" sldId="2163"/>
            <ac:spMk id="6" creationId="{A4A152B4-F3AC-4661-8157-47761E4F9BF5}"/>
          </ac:spMkLst>
        </pc:spChg>
      </pc:sldChg>
      <pc:sldChg chg="addSp delSp modSp mod">
        <pc:chgData name="Bob Duffy" userId="a24cc88336e6b2ab" providerId="LiveId" clId="{FE3AAC76-1B32-41B3-9086-B01C83A49F65}" dt="2024-03-22T16:41:33.831" v="315" actId="1076"/>
        <pc:sldMkLst>
          <pc:docMk/>
          <pc:sldMk cId="2341219057" sldId="2164"/>
        </pc:sldMkLst>
        <pc:spChg chg="add mod">
          <ac:chgData name="Bob Duffy" userId="a24cc88336e6b2ab" providerId="LiveId" clId="{FE3AAC76-1B32-41B3-9086-B01C83A49F65}" dt="2024-03-21T17:35:17.203" v="17" actId="1076"/>
          <ac:spMkLst>
            <pc:docMk/>
            <pc:sldMk cId="2341219057" sldId="2164"/>
            <ac:spMk id="3" creationId="{2C2B8EC6-CF23-88E2-8A12-68C2A84B3EF9}"/>
          </ac:spMkLst>
        </pc:spChg>
        <pc:spChg chg="mod">
          <ac:chgData name="Bob Duffy" userId="a24cc88336e6b2ab" providerId="LiveId" clId="{FE3AAC76-1B32-41B3-9086-B01C83A49F65}" dt="2024-03-21T17:35:24.024" v="33" actId="20577"/>
          <ac:spMkLst>
            <pc:docMk/>
            <pc:sldMk cId="2341219057" sldId="2164"/>
            <ac:spMk id="6" creationId="{A4A152B4-F3AC-4661-8157-47761E4F9BF5}"/>
          </ac:spMkLst>
        </pc:spChg>
        <pc:picChg chg="add mod">
          <ac:chgData name="Bob Duffy" userId="a24cc88336e6b2ab" providerId="LiveId" clId="{FE3AAC76-1B32-41B3-9086-B01C83A49F65}" dt="2024-03-21T17:35:13.728" v="16" actId="1076"/>
          <ac:picMkLst>
            <pc:docMk/>
            <pc:sldMk cId="2341219057" sldId="2164"/>
            <ac:picMk id="2" creationId="{4E2FA669-D89D-ADD3-0FAD-4B8569FAF102}"/>
          </ac:picMkLst>
        </pc:picChg>
        <pc:picChg chg="del">
          <ac:chgData name="Bob Duffy" userId="a24cc88336e6b2ab" providerId="LiveId" clId="{FE3AAC76-1B32-41B3-9086-B01C83A49F65}" dt="2024-03-21T17:34:49.839" v="9" actId="478"/>
          <ac:picMkLst>
            <pc:docMk/>
            <pc:sldMk cId="2341219057" sldId="2164"/>
            <ac:picMk id="4" creationId="{E682C8A1-C072-4311-ABCC-26B116DAAEAA}"/>
          </ac:picMkLst>
        </pc:picChg>
        <pc:picChg chg="add mod">
          <ac:chgData name="Bob Duffy" userId="a24cc88336e6b2ab" providerId="LiveId" clId="{FE3AAC76-1B32-41B3-9086-B01C83A49F65}" dt="2024-03-22T16:41:33.831" v="315" actId="1076"/>
          <ac:picMkLst>
            <pc:docMk/>
            <pc:sldMk cId="2341219057" sldId="2164"/>
            <ac:picMk id="4" creationId="{F437866B-1D9C-AF3F-52CB-06B5180C4BCB}"/>
          </ac:picMkLst>
        </pc:picChg>
        <pc:picChg chg="del">
          <ac:chgData name="Bob Duffy" userId="a24cc88336e6b2ab" providerId="LiveId" clId="{FE3AAC76-1B32-41B3-9086-B01C83A49F65}" dt="2024-03-21T17:34:46.728" v="7" actId="478"/>
          <ac:picMkLst>
            <pc:docMk/>
            <pc:sldMk cId="2341219057" sldId="2164"/>
            <ac:picMk id="5" creationId="{9FDD6DC4-9C65-416B-AFF5-B28DFB79A6AE}"/>
          </ac:picMkLst>
        </pc:picChg>
        <pc:picChg chg="del">
          <ac:chgData name="Bob Duffy" userId="a24cc88336e6b2ab" providerId="LiveId" clId="{FE3AAC76-1B32-41B3-9086-B01C83A49F65}" dt="2024-03-21T17:34:44.960" v="6" actId="478"/>
          <ac:picMkLst>
            <pc:docMk/>
            <pc:sldMk cId="2341219057" sldId="2164"/>
            <ac:picMk id="8" creationId="{1B344C4C-919D-4BF8-9558-4794B6CF3166}"/>
          </ac:picMkLst>
        </pc:picChg>
        <pc:picChg chg="del">
          <ac:chgData name="Bob Duffy" userId="a24cc88336e6b2ab" providerId="LiveId" clId="{FE3AAC76-1B32-41B3-9086-B01C83A49F65}" dt="2024-03-21T17:34:47.687" v="8" actId="478"/>
          <ac:picMkLst>
            <pc:docMk/>
            <pc:sldMk cId="2341219057" sldId="2164"/>
            <ac:picMk id="9" creationId="{AAC9EA18-BD49-4526-9ECB-E9BA60E73C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7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27965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77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3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2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75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9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606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62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122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5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59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21.emf"/><Relationship Id="rId18" Type="http://schemas.openxmlformats.org/officeDocument/2006/relationships/image" Target="../media/image24.emf"/><Relationship Id="rId3" Type="http://schemas.openxmlformats.org/officeDocument/2006/relationships/image" Target="../media/image19.emf"/><Relationship Id="rId21" Type="http://schemas.openxmlformats.org/officeDocument/2006/relationships/image" Target="../media/image52.emf"/><Relationship Id="rId7" Type="http://schemas.openxmlformats.org/officeDocument/2006/relationships/image" Target="../media/image49.emf"/><Relationship Id="rId12" Type="http://schemas.openxmlformats.org/officeDocument/2006/relationships/image" Target="../media/image36.emf"/><Relationship Id="rId17" Type="http://schemas.openxmlformats.org/officeDocument/2006/relationships/image" Target="../media/image38.emf"/><Relationship Id="rId25" Type="http://schemas.openxmlformats.org/officeDocument/2006/relationships/image" Target="../media/image55.emf"/><Relationship Id="rId2" Type="http://schemas.openxmlformats.org/officeDocument/2006/relationships/image" Target="../media/image34.emf"/><Relationship Id="rId16" Type="http://schemas.openxmlformats.org/officeDocument/2006/relationships/image" Target="../media/image23.emf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11" Type="http://schemas.openxmlformats.org/officeDocument/2006/relationships/image" Target="../media/image20.emf"/><Relationship Id="rId24" Type="http://schemas.openxmlformats.org/officeDocument/2006/relationships/image" Target="../media/image27.emf"/><Relationship Id="rId5" Type="http://schemas.openxmlformats.org/officeDocument/2006/relationships/image" Target="../media/image42.emf"/><Relationship Id="rId15" Type="http://schemas.openxmlformats.org/officeDocument/2006/relationships/image" Target="../media/image37.emf"/><Relationship Id="rId23" Type="http://schemas.openxmlformats.org/officeDocument/2006/relationships/image" Target="../media/image54.emf"/><Relationship Id="rId10" Type="http://schemas.openxmlformats.org/officeDocument/2006/relationships/image" Target="../media/image43.emf"/><Relationship Id="rId19" Type="http://schemas.openxmlformats.org/officeDocument/2006/relationships/image" Target="../media/image25.emf"/><Relationship Id="rId4" Type="http://schemas.openxmlformats.org/officeDocument/2006/relationships/image" Target="../media/image35.emf"/><Relationship Id="rId9" Type="http://schemas.openxmlformats.org/officeDocument/2006/relationships/image" Target="../media/image51.emf"/><Relationship Id="rId14" Type="http://schemas.openxmlformats.org/officeDocument/2006/relationships/image" Target="../media/image22.emf"/><Relationship Id="rId22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data.ie/2024/03/20/fabric-wish-list-for-dwa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dataSQL/Fabri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dataSQL/Fabric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prodata.ie/author/bob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qlb.it/?1264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prodata.ie/fabric-dwa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@Prodata.ie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blogs.prodata.ie/author/bob.aspx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.it/?1264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2.bin"/><Relationship Id="rId18" Type="http://schemas.openxmlformats.org/officeDocument/2006/relationships/oleObject" Target="../embeddings/oleObject5.bin"/><Relationship Id="rId3" Type="http://schemas.openxmlformats.org/officeDocument/2006/relationships/image" Target="../media/image20.emf"/><Relationship Id="rId21" Type="http://schemas.openxmlformats.org/officeDocument/2006/relationships/image" Target="../media/image31.jpeg"/><Relationship Id="rId7" Type="http://schemas.openxmlformats.org/officeDocument/2006/relationships/image" Target="../media/image24.emf"/><Relationship Id="rId12" Type="http://schemas.openxmlformats.org/officeDocument/2006/relationships/image" Target="../media/image28.wmf"/><Relationship Id="rId17" Type="http://schemas.openxmlformats.org/officeDocument/2006/relationships/image" Target="../media/image30.jpeg"/><Relationship Id="rId2" Type="http://schemas.openxmlformats.org/officeDocument/2006/relationships/image" Target="../media/image19.emf"/><Relationship Id="rId16" Type="http://schemas.openxmlformats.org/officeDocument/2006/relationships/image" Target="../media/image29.png"/><Relationship Id="rId20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9" Type="http://schemas.openxmlformats.org/officeDocument/2006/relationships/image" Target="../media/image26.png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4.emf"/><Relationship Id="rId18" Type="http://schemas.openxmlformats.org/officeDocument/2006/relationships/image" Target="../media/image28.wmf"/><Relationship Id="rId3" Type="http://schemas.openxmlformats.org/officeDocument/2006/relationships/image" Target="../media/image34.emf"/><Relationship Id="rId21" Type="http://schemas.openxmlformats.org/officeDocument/2006/relationships/image" Target="../media/image40.png"/><Relationship Id="rId7" Type="http://schemas.openxmlformats.org/officeDocument/2006/relationships/image" Target="../media/image36.emf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8.bin"/><Relationship Id="rId2" Type="http://schemas.openxmlformats.org/officeDocument/2006/relationships/image" Target="../media/image33.jpeg"/><Relationship Id="rId16" Type="http://schemas.openxmlformats.org/officeDocument/2006/relationships/image" Target="../media/image27.emf"/><Relationship Id="rId20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3.emf"/><Relationship Id="rId5" Type="http://schemas.openxmlformats.org/officeDocument/2006/relationships/image" Target="../media/image35.emf"/><Relationship Id="rId15" Type="http://schemas.openxmlformats.org/officeDocument/2006/relationships/image" Target="../media/image39.emf"/><Relationship Id="rId10" Type="http://schemas.openxmlformats.org/officeDocument/2006/relationships/image" Target="../media/image37.emf"/><Relationship Id="rId19" Type="http://schemas.openxmlformats.org/officeDocument/2006/relationships/image" Target="../media/image31.jpeg"/><Relationship Id="rId4" Type="http://schemas.openxmlformats.org/officeDocument/2006/relationships/image" Target="../media/image19.emf"/><Relationship Id="rId9" Type="http://schemas.openxmlformats.org/officeDocument/2006/relationships/image" Target="../media/image22.emf"/><Relationship Id="rId1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5.emf"/><Relationship Id="rId18" Type="http://schemas.openxmlformats.org/officeDocument/2006/relationships/image" Target="../media/image28.wmf"/><Relationship Id="rId3" Type="http://schemas.openxmlformats.org/officeDocument/2006/relationships/image" Target="../media/image19.emf"/><Relationship Id="rId21" Type="http://schemas.openxmlformats.org/officeDocument/2006/relationships/image" Target="../media/image43.emf"/><Relationship Id="rId7" Type="http://schemas.openxmlformats.org/officeDocument/2006/relationships/image" Target="../media/image21.emf"/><Relationship Id="rId12" Type="http://schemas.openxmlformats.org/officeDocument/2006/relationships/image" Target="../media/image24.e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46.gif"/><Relationship Id="rId2" Type="http://schemas.openxmlformats.org/officeDocument/2006/relationships/image" Target="../media/image34.emf"/><Relationship Id="rId16" Type="http://schemas.openxmlformats.org/officeDocument/2006/relationships/image" Target="../media/image31.jpeg"/><Relationship Id="rId20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11" Type="http://schemas.openxmlformats.org/officeDocument/2006/relationships/image" Target="../media/image38.emf"/><Relationship Id="rId24" Type="http://schemas.openxmlformats.org/officeDocument/2006/relationships/image" Target="../media/image45.png"/><Relationship Id="rId5" Type="http://schemas.openxmlformats.org/officeDocument/2006/relationships/image" Target="../media/image20.emf"/><Relationship Id="rId15" Type="http://schemas.openxmlformats.org/officeDocument/2006/relationships/image" Target="../media/image27.emf"/><Relationship Id="rId23" Type="http://schemas.openxmlformats.org/officeDocument/2006/relationships/oleObject" Target="../embeddings/oleObject8.bin"/><Relationship Id="rId10" Type="http://schemas.openxmlformats.org/officeDocument/2006/relationships/image" Target="../media/image23.emf"/><Relationship Id="rId19" Type="http://schemas.openxmlformats.org/officeDocument/2006/relationships/hyperlink" Target="https://prodata.ie/2021/10/03/a-dw-automation-maturity-model-2-3" TargetMode="External"/><Relationship Id="rId4" Type="http://schemas.openxmlformats.org/officeDocument/2006/relationships/image" Target="../media/image35.emf"/><Relationship Id="rId9" Type="http://schemas.openxmlformats.org/officeDocument/2006/relationships/image" Target="../media/image37.emf"/><Relationship Id="rId14" Type="http://schemas.openxmlformats.org/officeDocument/2006/relationships/image" Target="../media/image39.emf"/><Relationship Id="rId22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E" sz="5400" dirty="0">
                <a:solidFill>
                  <a:schemeClr val="tx1"/>
                </a:solidFill>
              </a:rPr>
              <a:t>SSIS to Synapse to Fabric  </a:t>
            </a:r>
            <a:br>
              <a:rPr lang="en-GB" sz="6000" dirty="0">
                <a:solidFill>
                  <a:schemeClr val="tx1"/>
                </a:solidFill>
              </a:rPr>
            </a:br>
            <a:r>
              <a:rPr lang="en-GB" sz="4400" i="1" dirty="0">
                <a:solidFill>
                  <a:schemeClr val="tx1"/>
                </a:solidFill>
              </a:rPr>
              <a:t>A Data Architects Case Study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367" y="3610190"/>
            <a:ext cx="5726082" cy="555193"/>
          </a:xfrm>
        </p:spPr>
        <p:txBody>
          <a:bodyPr/>
          <a:lstStyle/>
          <a:p>
            <a:r>
              <a:rPr lang="en-GB" dirty="0"/>
              <a:t>Bob Duffy</a:t>
            </a:r>
          </a:p>
        </p:txBody>
      </p:sp>
      <p:pic>
        <p:nvPicPr>
          <p:cNvPr id="4" name="Picture 2" descr="SQL Server Integration Services – Prima Consulting">
            <a:extLst>
              <a:ext uri="{FF2B5EF4-FFF2-40B4-BE49-F238E27FC236}">
                <a16:creationId xmlns:a16="http://schemas.microsoft.com/office/drawing/2014/main" id="{CA06182E-EAA0-41D1-ADEB-CF073362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25" y="4332982"/>
            <a:ext cx="1876642" cy="60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329A285-F554-48AF-80FE-D3E98942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1" y="4332982"/>
            <a:ext cx="1288266" cy="5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zure Data Factory (ADF)? Features and Applications">
            <a:extLst>
              <a:ext uri="{FF2B5EF4-FFF2-40B4-BE49-F238E27FC236}">
                <a16:creationId xmlns:a16="http://schemas.microsoft.com/office/drawing/2014/main" id="{63CB70E3-A024-4D88-A8B6-C9ABAAA67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86" y="4332982"/>
            <a:ext cx="1144214" cy="67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Things You Should Know About Azure Synapse Dedicated SQL Pools">
            <a:extLst>
              <a:ext uri="{FF2B5EF4-FFF2-40B4-BE49-F238E27FC236}">
                <a16:creationId xmlns:a16="http://schemas.microsoft.com/office/drawing/2014/main" id="{E2D75404-6E2F-4103-BAFC-0545BB7C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69533"/>
            <a:ext cx="1621702" cy="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Microsoft Fabric?">
            <a:extLst>
              <a:ext uri="{FF2B5EF4-FFF2-40B4-BE49-F238E27FC236}">
                <a16:creationId xmlns:a16="http://schemas.microsoft.com/office/drawing/2014/main" id="{20A6E6D9-0B03-4B14-A9C5-AE26CB63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2" y="4238610"/>
            <a:ext cx="1402480" cy="7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99E767-C1F8-46E4-96EF-A326CDAE0EB8}"/>
              </a:ext>
            </a:extLst>
          </p:cNvPr>
          <p:cNvSpPr/>
          <p:nvPr/>
        </p:nvSpPr>
        <p:spPr>
          <a:xfrm>
            <a:off x="2296723" y="4556857"/>
            <a:ext cx="2094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0798B6-EB3C-4993-9B60-B34D4E7B7584}"/>
              </a:ext>
            </a:extLst>
          </p:cNvPr>
          <p:cNvSpPr/>
          <p:nvPr/>
        </p:nvSpPr>
        <p:spPr>
          <a:xfrm>
            <a:off x="4429632" y="4556857"/>
            <a:ext cx="2094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A957A8-C2AF-42AB-8C0C-51AB3DA9436A}"/>
              </a:ext>
            </a:extLst>
          </p:cNvPr>
          <p:cNvSpPr/>
          <p:nvPr/>
        </p:nvSpPr>
        <p:spPr>
          <a:xfrm>
            <a:off x="5853920" y="4546119"/>
            <a:ext cx="2094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A02F7F-612B-48F6-8D32-D9CF4FEBE9EA}"/>
              </a:ext>
            </a:extLst>
          </p:cNvPr>
          <p:cNvSpPr/>
          <p:nvPr/>
        </p:nvSpPr>
        <p:spPr>
          <a:xfrm>
            <a:off x="7134996" y="4516426"/>
            <a:ext cx="20948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1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9E57E9-09F3-4AEE-8C56-E2061FEE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F85644-F3F1-40F9-97E9-E308A6DD4E43}"/>
              </a:ext>
            </a:extLst>
          </p:cNvPr>
          <p:cNvSpPr txBox="1">
            <a:spLocks/>
          </p:cNvSpPr>
          <p:nvPr/>
        </p:nvSpPr>
        <p:spPr>
          <a:xfrm>
            <a:off x="144170" y="66841"/>
            <a:ext cx="3767234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675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Synapse DWA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E3648-7294-4CBD-9BCF-7240AB39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7" y="643256"/>
            <a:ext cx="10850911" cy="61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7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4170" y="66841"/>
            <a:ext cx="4208022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375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>
                <a:solidFill>
                  <a:srgbClr val="00BF6F"/>
                </a:solidFill>
                <a:latin typeface="Segoe UI"/>
              </a:rPr>
              <a:t>Issues with SSIS/SqlDbEngine =&gt; Synapse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rgbClr val="00BF6F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AC4CA8-5F36-4C98-A017-0EB263F5009D}"/>
              </a:ext>
            </a:extLst>
          </p:cNvPr>
          <p:cNvSpPr txBox="1">
            <a:spLocks/>
          </p:cNvSpPr>
          <p:nvPr/>
        </p:nvSpPr>
        <p:spPr>
          <a:xfrm>
            <a:off x="372732" y="604241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3600" dirty="0"/>
              <a:t>Latency and Performance</a:t>
            </a:r>
          </a:p>
          <a:p>
            <a:pPr marL="820087" lvl="1" indent="-362887">
              <a:buFont typeface="Arial" panose="020B0604020202020204" pitchFamily="34" charset="0"/>
              <a:buChar char="•"/>
            </a:pPr>
            <a:r>
              <a:rPr lang="pt-PT" sz="2800" dirty="0"/>
              <a:t>ADF has massive Queue Time compared to SSIS</a:t>
            </a:r>
          </a:p>
          <a:p>
            <a:pPr marL="820087" lvl="1" indent="-362887">
              <a:buFont typeface="Arial" panose="020B0604020202020204" pitchFamily="34" charset="0"/>
              <a:buChar char="•"/>
            </a:pPr>
            <a:r>
              <a:rPr lang="pt-PT" sz="2800" dirty="0"/>
              <a:t>ADF For Loops to slow for scale</a:t>
            </a:r>
          </a:p>
          <a:p>
            <a:pPr marL="820087" lvl="1" indent="-362887">
              <a:buFont typeface="Arial" panose="020B0604020202020204" pitchFamily="34" charset="0"/>
              <a:buChar char="•"/>
            </a:pPr>
            <a:r>
              <a:rPr lang="pt-PT" sz="2800" dirty="0"/>
              <a:t>SqlPools not suited for logging and Metadata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3600" dirty="0"/>
              <a:t>Table Structure and Distributrions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3600" dirty="0"/>
              <a:t>Lower TSQL Programmability. </a:t>
            </a:r>
          </a:p>
          <a:p>
            <a:pPr marL="820087" lvl="1" indent="-362887">
              <a:buFont typeface="Arial" panose="020B0604020202020204" pitchFamily="34" charset="0"/>
              <a:buChar char="•"/>
            </a:pPr>
            <a:r>
              <a:rPr lang="pt-PT" sz="2800" dirty="0"/>
              <a:t>Temp Tables, cursors, sproc parameters, etc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3600" dirty="0"/>
              <a:t>Tuning and Instrumentation</a:t>
            </a:r>
          </a:p>
          <a:p>
            <a:pPr marL="820087" lvl="1" indent="-362887">
              <a:buFont typeface="Arial" panose="020B0604020202020204" pitchFamily="34" charset="0"/>
              <a:buChar char="•"/>
            </a:pPr>
            <a:r>
              <a:rPr lang="pt-PT" sz="2800" dirty="0"/>
              <a:t>Much harder to tune and different logs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820087" lvl="1" indent="-362887">
              <a:buFont typeface="Arial" panose="020B0604020202020204" pitchFamily="34" charset="0"/>
              <a:buChar char="•"/>
            </a:pPr>
            <a:endParaRPr lang="pt-PT" sz="2800" dirty="0"/>
          </a:p>
          <a:p>
            <a:pPr marL="362887" indent="-362887">
              <a:buFont typeface="Arial" panose="020B0604020202020204" pitchFamily="34" charset="0"/>
              <a:buChar char="•"/>
            </a:pPr>
            <a:endParaRPr lang="pt-PT" sz="3600" dirty="0"/>
          </a:p>
          <a:p>
            <a:endParaRPr lang="pt-PT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09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D1F9A3F-96BB-41BA-A96D-B4C02B3677F4}"/>
              </a:ext>
            </a:extLst>
          </p:cNvPr>
          <p:cNvGrpSpPr/>
          <p:nvPr/>
        </p:nvGrpSpPr>
        <p:grpSpPr>
          <a:xfrm>
            <a:off x="4653483" y="1710492"/>
            <a:ext cx="3552644" cy="1846410"/>
            <a:chOff x="4397178" y="1616231"/>
            <a:chExt cx="3356971" cy="1744713"/>
          </a:xfrm>
        </p:grpSpPr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549F8052-E987-4474-A9FC-E159DEFE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7178" y="1913144"/>
              <a:ext cx="3356971" cy="1447800"/>
            </a:xfrm>
            <a:prstGeom prst="rect">
              <a:avLst/>
            </a:prstGeom>
          </p:spPr>
        </p:pic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8237A5B-06CC-4C6A-AD4E-52C90E10AE21}"/>
                </a:ext>
              </a:extLst>
            </p:cNvPr>
            <p:cNvSpPr/>
            <p:nvPr/>
          </p:nvSpPr>
          <p:spPr>
            <a:xfrm>
              <a:off x="4420398" y="1616231"/>
              <a:ext cx="3310529" cy="249263"/>
            </a:xfrm>
            <a:prstGeom prst="rect">
              <a:avLst/>
            </a:prstGeom>
            <a:solidFill>
              <a:srgbClr val="0C8E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1270" dirty="0">
                  <a:solidFill>
                    <a:schemeClr val="bg1"/>
                  </a:solidFill>
                </a:rPr>
                <a:t>Controller / Worker</a:t>
              </a:r>
            </a:p>
          </p:txBody>
        </p:sp>
      </p:grpSp>
      <p:pic>
        <p:nvPicPr>
          <p:cNvPr id="212" name="Picture 211">
            <a:extLst>
              <a:ext uri="{FF2B5EF4-FFF2-40B4-BE49-F238E27FC236}">
                <a16:creationId xmlns:a16="http://schemas.microsoft.com/office/drawing/2014/main" id="{C0C8B29F-248F-4E2F-B4FF-B600A880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4" y="3640450"/>
            <a:ext cx="2177323" cy="319542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82D1A7C3-D168-41D3-AD3D-09227712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76" y="448882"/>
            <a:ext cx="403208" cy="3114781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F8F595D9-620E-4F62-99BD-8372F754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48" y="2320357"/>
            <a:ext cx="362887" cy="37296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68113522-A2A0-4FC3-A2B0-A7CE4AA0B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248" y="2693324"/>
            <a:ext cx="362887" cy="372967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9DB65DC0-3053-4543-8876-4767375C6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248" y="3109333"/>
            <a:ext cx="362887" cy="362887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19B67B1-4C3F-47C1-B3BF-AC3450EFC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412" y="2342793"/>
            <a:ext cx="312486" cy="322566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9BD0059D-AE28-47CA-B854-3DF659DAB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358" y="2693324"/>
            <a:ext cx="312486" cy="312486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F459A0D-542F-480B-86DE-F9832D987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1332" y="3061313"/>
            <a:ext cx="352807" cy="332647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9A7417F3-72CD-4942-969D-5344FA79A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368" y="3906491"/>
            <a:ext cx="614892" cy="614892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218B2ED1-F5C8-4D67-8CD9-F40084ABCC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506" y="4492863"/>
            <a:ext cx="624972" cy="483850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86EC005B-F099-4F1A-8649-32F0D59F7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368" y="5107756"/>
            <a:ext cx="393128" cy="443529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3A72E217-0A6B-47F2-901D-A62542D412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506" y="5664368"/>
            <a:ext cx="483850" cy="48385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DF879596-0324-46FF-8470-2C520BBFFD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646" y="6169537"/>
            <a:ext cx="483850" cy="493930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2BDEEC49-0536-427B-981D-A65FB336E0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5260" y="4044974"/>
            <a:ext cx="957619" cy="352807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8CFD8221-41D7-416F-810A-C8549D3E5D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260" y="4536265"/>
            <a:ext cx="756015" cy="35280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F8B0FDDE-32D3-469B-B08A-5FD1BC8F58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260" y="5153117"/>
            <a:ext cx="876977" cy="352807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8E385464-B637-41CA-8949-BB98676E5C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487" y="5664368"/>
            <a:ext cx="705614" cy="352807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6F63317C-238F-443E-83F7-5E8E8E5B33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3948" y="6145899"/>
            <a:ext cx="917298" cy="352807"/>
          </a:xfrm>
          <a:prstGeom prst="rect">
            <a:avLst/>
          </a:prstGeom>
        </p:spPr>
      </p:pic>
      <p:sp>
        <p:nvSpPr>
          <p:cNvPr id="272" name="Rectangle 271">
            <a:extLst>
              <a:ext uri="{FF2B5EF4-FFF2-40B4-BE49-F238E27FC236}">
                <a16:creationId xmlns:a16="http://schemas.microsoft.com/office/drawing/2014/main" id="{1A639BDB-37A9-4E0E-A836-4F7B6ACA4731}"/>
              </a:ext>
            </a:extLst>
          </p:cNvPr>
          <p:cNvSpPr/>
          <p:nvPr/>
        </p:nvSpPr>
        <p:spPr>
          <a:xfrm>
            <a:off x="2627135" y="4562964"/>
            <a:ext cx="1851591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CE65054B-00E2-4FE1-AC7A-5CAB67518E0B}"/>
              </a:ext>
            </a:extLst>
          </p:cNvPr>
          <p:cNvSpPr txBox="1"/>
          <p:nvPr/>
        </p:nvSpPr>
        <p:spPr>
          <a:xfrm>
            <a:off x="2666368" y="4611828"/>
            <a:ext cx="74571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1. Ingest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BE7BE77-8C0B-4FBA-949C-913276404109}"/>
              </a:ext>
            </a:extLst>
          </p:cNvPr>
          <p:cNvSpPr/>
          <p:nvPr/>
        </p:nvSpPr>
        <p:spPr>
          <a:xfrm>
            <a:off x="4557302" y="4563771"/>
            <a:ext cx="1851591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097CD3-4D2B-46C8-B786-ED5E03D726B8}"/>
              </a:ext>
            </a:extLst>
          </p:cNvPr>
          <p:cNvSpPr txBox="1"/>
          <p:nvPr/>
        </p:nvSpPr>
        <p:spPr>
          <a:xfrm>
            <a:off x="4593453" y="4605835"/>
            <a:ext cx="80534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2. Extract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86CBC10-DA50-42C4-8629-4A97921B116C}"/>
              </a:ext>
            </a:extLst>
          </p:cNvPr>
          <p:cNvSpPr/>
          <p:nvPr/>
        </p:nvSpPr>
        <p:spPr>
          <a:xfrm>
            <a:off x="6486347" y="4563771"/>
            <a:ext cx="1839502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D0D9C7-C4C1-4239-B8F9-5A266FC92D97}"/>
              </a:ext>
            </a:extLst>
          </p:cNvPr>
          <p:cNvSpPr txBox="1"/>
          <p:nvPr/>
        </p:nvSpPr>
        <p:spPr>
          <a:xfrm>
            <a:off x="6435168" y="4612638"/>
            <a:ext cx="198726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70" dirty="0"/>
              <a:t>3. Transform &amp; Load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F65FC3F-8816-45E1-959E-9791863CAEA4}"/>
              </a:ext>
            </a:extLst>
          </p:cNvPr>
          <p:cNvSpPr/>
          <p:nvPr/>
        </p:nvSpPr>
        <p:spPr>
          <a:xfrm>
            <a:off x="8387343" y="4563771"/>
            <a:ext cx="1851591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D381CFC-D9AE-4755-B6BE-6D31E05008E7}"/>
              </a:ext>
            </a:extLst>
          </p:cNvPr>
          <p:cNvSpPr txBox="1"/>
          <p:nvPr/>
        </p:nvSpPr>
        <p:spPr>
          <a:xfrm>
            <a:off x="8422434" y="4611828"/>
            <a:ext cx="84510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4. Refresh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FAFBF97-514B-4339-AA17-C2095EEBDBF5}"/>
              </a:ext>
            </a:extLst>
          </p:cNvPr>
          <p:cNvCxnSpPr>
            <a:cxnSpLocks/>
          </p:cNvCxnSpPr>
          <p:nvPr/>
        </p:nvCxnSpPr>
        <p:spPr>
          <a:xfrm>
            <a:off x="2281698" y="5323102"/>
            <a:ext cx="42652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0" name="Picture 279">
            <a:extLst>
              <a:ext uri="{FF2B5EF4-FFF2-40B4-BE49-F238E27FC236}">
                <a16:creationId xmlns:a16="http://schemas.microsoft.com/office/drawing/2014/main" id="{5ACC03F8-CDA7-4578-B3BE-86D44EC788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97415" y="5166859"/>
            <a:ext cx="302406" cy="312486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35B4A99-E8A7-4C97-8B8C-41598FAAF5DA}"/>
              </a:ext>
            </a:extLst>
          </p:cNvPr>
          <p:cNvSpPr txBox="1"/>
          <p:nvPr/>
        </p:nvSpPr>
        <p:spPr>
          <a:xfrm>
            <a:off x="3095730" y="5186200"/>
            <a:ext cx="799130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Raw Files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A359A95E-63AC-4474-9680-B350EA4454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54301" y="5088715"/>
            <a:ext cx="362887" cy="362887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FAAB0D0-79A8-41DB-A316-0B4CA414BD0A}"/>
              </a:ext>
            </a:extLst>
          </p:cNvPr>
          <p:cNvSpPr txBox="1"/>
          <p:nvPr/>
        </p:nvSpPr>
        <p:spPr>
          <a:xfrm>
            <a:off x="4995982" y="5116225"/>
            <a:ext cx="66678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Staging</a:t>
            </a: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CDA9EB3D-9605-438E-B123-835A6002BF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71668" y="5625360"/>
            <a:ext cx="362887" cy="36288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677A13E8-D0DB-46CB-A475-7997DC454A2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1668" y="5086070"/>
            <a:ext cx="362887" cy="36288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1B9B392F-B976-4FC1-8708-74D7EF64E8F7}"/>
              </a:ext>
            </a:extLst>
          </p:cNvPr>
          <p:cNvSpPr txBox="1"/>
          <p:nvPr/>
        </p:nvSpPr>
        <p:spPr>
          <a:xfrm>
            <a:off x="6913349" y="5113580"/>
            <a:ext cx="88472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Lakehouse</a:t>
            </a:r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CC59505D-0702-40AD-8D93-53E57DFAB9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9035" y="5106377"/>
            <a:ext cx="362887" cy="37296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9FD3E486-4154-4AC0-A6E7-B99DED97F4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9035" y="5450339"/>
            <a:ext cx="362887" cy="372967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8C6C2C9-1D59-4C25-BA4F-FFB2B24F56A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9035" y="5810888"/>
            <a:ext cx="362887" cy="37296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A79FAA9F-8C44-4F72-9A05-C9C15A02BB05}"/>
              </a:ext>
            </a:extLst>
          </p:cNvPr>
          <p:cNvSpPr txBox="1"/>
          <p:nvPr/>
        </p:nvSpPr>
        <p:spPr>
          <a:xfrm>
            <a:off x="8822082" y="5120760"/>
            <a:ext cx="69602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Finance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90BBF49-54CF-41DE-879D-FBE1FF72ED19}"/>
              </a:ext>
            </a:extLst>
          </p:cNvPr>
          <p:cNvSpPr txBox="1"/>
          <p:nvPr/>
        </p:nvSpPr>
        <p:spPr>
          <a:xfrm>
            <a:off x="8842067" y="5478432"/>
            <a:ext cx="52129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Sales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F15E3A8-349F-4B7F-B399-BA2E62F3B99E}"/>
              </a:ext>
            </a:extLst>
          </p:cNvPr>
          <p:cNvSpPr txBox="1"/>
          <p:nvPr/>
        </p:nvSpPr>
        <p:spPr>
          <a:xfrm>
            <a:off x="8851922" y="5847313"/>
            <a:ext cx="89896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Scorecards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177AFF4-79FB-4067-A232-A29ECC55DC17}"/>
              </a:ext>
            </a:extLst>
          </p:cNvPr>
          <p:cNvSpPr txBox="1"/>
          <p:nvPr/>
        </p:nvSpPr>
        <p:spPr>
          <a:xfrm>
            <a:off x="6928242" y="5655192"/>
            <a:ext cx="93993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Warehouse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B1A1FBC-4112-44DC-97A5-085F999713D4}"/>
              </a:ext>
            </a:extLst>
          </p:cNvPr>
          <p:cNvSpPr txBox="1"/>
          <p:nvPr/>
        </p:nvSpPr>
        <p:spPr>
          <a:xfrm>
            <a:off x="7181114" y="5370202"/>
            <a:ext cx="348172" cy="25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58" dirty="0"/>
              <a:t>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2B6026-EB47-4664-BA57-360C0177FB65}"/>
              </a:ext>
            </a:extLst>
          </p:cNvPr>
          <p:cNvGrpSpPr/>
          <p:nvPr/>
        </p:nvGrpSpPr>
        <p:grpSpPr>
          <a:xfrm>
            <a:off x="3387632" y="3536450"/>
            <a:ext cx="5853238" cy="1022686"/>
            <a:chOff x="3201047" y="3341619"/>
            <a:chExt cx="5530853" cy="966358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FA8EC8F-5437-4D90-AFAC-E30019592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1047" y="3367333"/>
              <a:ext cx="1300907" cy="914823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7004CAB-D485-4BA8-874D-CF3A8BB85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364" y="3341619"/>
              <a:ext cx="717465" cy="96635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C388CCF-4F73-4F2B-BC0F-6054F6495BEF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74" y="3351282"/>
              <a:ext cx="426775" cy="95669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F82A19E0-6093-4EC0-BAE0-7B1D008068D3}"/>
                </a:ext>
              </a:extLst>
            </p:cNvPr>
            <p:cNvCxnSpPr>
              <a:cxnSpLocks/>
            </p:cNvCxnSpPr>
            <p:nvPr/>
          </p:nvCxnSpPr>
          <p:spPr>
            <a:xfrm>
              <a:off x="7577611" y="3360944"/>
              <a:ext cx="1154289" cy="92121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8671CE78-1640-42BD-8AD2-ADE70D82832F}"/>
              </a:ext>
            </a:extLst>
          </p:cNvPr>
          <p:cNvSpPr txBox="1"/>
          <p:nvPr/>
        </p:nvSpPr>
        <p:spPr>
          <a:xfrm>
            <a:off x="4803253" y="13257"/>
            <a:ext cx="2558393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905" b="1" dirty="0">
                <a:latin typeface="Calibri" panose="020F0502020204030204" pitchFamily="34" charset="0"/>
                <a:cs typeface="Calibri" panose="020F0502020204030204" pitchFamily="34" charset="0"/>
              </a:rPr>
              <a:t>Fabric DWA Framework</a:t>
            </a:r>
          </a:p>
        </p:txBody>
      </p:sp>
      <p:pic>
        <p:nvPicPr>
          <p:cNvPr id="313" name="Picture 312">
            <a:extLst>
              <a:ext uri="{FF2B5EF4-FFF2-40B4-BE49-F238E27FC236}">
                <a16:creationId xmlns:a16="http://schemas.microsoft.com/office/drawing/2014/main" id="{C17BFA2B-9DC9-47A4-9923-CFC8E97ED1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10762" y="7679"/>
            <a:ext cx="453604" cy="453604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DFFCA688-780F-4C28-8C15-6F7858A028A7}"/>
              </a:ext>
            </a:extLst>
          </p:cNvPr>
          <p:cNvSpPr txBox="1"/>
          <p:nvPr/>
        </p:nvSpPr>
        <p:spPr>
          <a:xfrm>
            <a:off x="5238136" y="2336347"/>
            <a:ext cx="77617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68296E1-5DE5-4A1B-AB16-AA1D7A697785}"/>
              </a:ext>
            </a:extLst>
          </p:cNvPr>
          <p:cNvSpPr txBox="1"/>
          <p:nvPr/>
        </p:nvSpPr>
        <p:spPr>
          <a:xfrm>
            <a:off x="5233742" y="2712665"/>
            <a:ext cx="90595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Notebooks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B5F1A23-832C-4EE8-9380-9EFCACED60B0}"/>
              </a:ext>
            </a:extLst>
          </p:cNvPr>
          <p:cNvSpPr txBox="1"/>
          <p:nvPr/>
        </p:nvSpPr>
        <p:spPr>
          <a:xfrm>
            <a:off x="5238136" y="3082667"/>
            <a:ext cx="84497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Dataflows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E4C405B6-73B3-4D39-8EA1-58E3C3335251}"/>
              </a:ext>
            </a:extLst>
          </p:cNvPr>
          <p:cNvSpPr txBox="1"/>
          <p:nvPr/>
        </p:nvSpPr>
        <p:spPr>
          <a:xfrm>
            <a:off x="6728065" y="2357503"/>
            <a:ext cx="121866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SQL Procedures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156316C-947A-42DF-880E-F37FB11473B1}"/>
              </a:ext>
            </a:extLst>
          </p:cNvPr>
          <p:cNvSpPr txBox="1"/>
          <p:nvPr/>
        </p:nvSpPr>
        <p:spPr>
          <a:xfrm>
            <a:off x="6728064" y="2693324"/>
            <a:ext cx="86536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SQL Views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22D32402-3785-4159-99C5-9179FE4B53F3}"/>
              </a:ext>
            </a:extLst>
          </p:cNvPr>
          <p:cNvSpPr txBox="1"/>
          <p:nvPr/>
        </p:nvSpPr>
        <p:spPr>
          <a:xfrm>
            <a:off x="6753112" y="3063989"/>
            <a:ext cx="124136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>
                <a:latin typeface="Calibri" panose="020F0502020204030204" pitchFamily="34" charset="0"/>
                <a:cs typeface="Calibri" panose="020F0502020204030204" pitchFamily="34" charset="0"/>
              </a:rPr>
              <a:t>Azure Functions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B0987A7-963A-47DE-9515-8EE35540E94F}"/>
              </a:ext>
            </a:extLst>
          </p:cNvPr>
          <p:cNvSpPr/>
          <p:nvPr/>
        </p:nvSpPr>
        <p:spPr>
          <a:xfrm>
            <a:off x="4678059" y="477273"/>
            <a:ext cx="3503495" cy="862244"/>
          </a:xfrm>
          <a:prstGeom prst="rect">
            <a:avLst/>
          </a:prstGeom>
          <a:solidFill>
            <a:srgbClr val="6DE5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70" dirty="0">
                <a:solidFill>
                  <a:schemeClr val="tx1"/>
                </a:solidFill>
              </a:rPr>
              <a:t>Enterprise Features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CDB70D82-6C4D-4A96-9CF1-6AF4CF9B9001}"/>
              </a:ext>
            </a:extLst>
          </p:cNvPr>
          <p:cNvSpPr/>
          <p:nvPr/>
        </p:nvSpPr>
        <p:spPr>
          <a:xfrm>
            <a:off x="4678059" y="1402194"/>
            <a:ext cx="3503495" cy="263792"/>
          </a:xfrm>
          <a:prstGeom prst="rect">
            <a:avLst/>
          </a:prstGeom>
          <a:solidFill>
            <a:srgbClr val="0C8E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70" dirty="0">
                <a:solidFill>
                  <a:schemeClr val="bg1"/>
                </a:solidFill>
              </a:rPr>
              <a:t>Orchestration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37ED4A9-E263-45AE-9CB8-B208AC97D1FA}"/>
              </a:ext>
            </a:extLst>
          </p:cNvPr>
          <p:cNvSpPr/>
          <p:nvPr/>
        </p:nvSpPr>
        <p:spPr>
          <a:xfrm>
            <a:off x="4969209" y="759756"/>
            <a:ext cx="897158" cy="450164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70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2CB78270-3F97-403D-A7A5-0103A2734D9F}"/>
              </a:ext>
            </a:extLst>
          </p:cNvPr>
          <p:cNvSpPr/>
          <p:nvPr/>
        </p:nvSpPr>
        <p:spPr>
          <a:xfrm>
            <a:off x="6019168" y="759756"/>
            <a:ext cx="897158" cy="450164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70" dirty="0">
                <a:solidFill>
                  <a:schemeClr val="bg1"/>
                </a:solidFill>
              </a:rPr>
              <a:t>Lineage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E5098CDB-254D-41D3-A658-6CFFA57F209F}"/>
              </a:ext>
            </a:extLst>
          </p:cNvPr>
          <p:cNvSpPr/>
          <p:nvPr/>
        </p:nvSpPr>
        <p:spPr>
          <a:xfrm>
            <a:off x="7016644" y="759756"/>
            <a:ext cx="897158" cy="450164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70" dirty="0">
                <a:solidFill>
                  <a:schemeClr val="bg1"/>
                </a:solidFill>
              </a:rPr>
              <a:t>Error Handling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3008D68-4C59-437A-A81E-4C21B494FBE4}"/>
              </a:ext>
            </a:extLst>
          </p:cNvPr>
          <p:cNvSpPr txBox="1">
            <a:spLocks/>
          </p:cNvSpPr>
          <p:nvPr/>
        </p:nvSpPr>
        <p:spPr>
          <a:xfrm>
            <a:off x="152573" y="70790"/>
            <a:ext cx="9588289" cy="44318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>
              <a:defRPr/>
            </a:pPr>
            <a:r>
              <a:rPr lang="en-IE" sz="4657" dirty="0">
                <a:solidFill>
                  <a:srgbClr val="00BF6F"/>
                </a:solidFill>
                <a:latin typeface="Segoe UI"/>
              </a:rPr>
              <a:t>Fabric 2023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789B44-58D3-43BA-AFF2-F56183DFCBAA}"/>
              </a:ext>
            </a:extLst>
          </p:cNvPr>
          <p:cNvSpPr/>
          <p:nvPr/>
        </p:nvSpPr>
        <p:spPr>
          <a:xfrm>
            <a:off x="2600289" y="6303268"/>
            <a:ext cx="1851591" cy="3908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E9F3AB-8B5F-4FC6-9F12-FC4544A9ECAA}"/>
              </a:ext>
            </a:extLst>
          </p:cNvPr>
          <p:cNvSpPr/>
          <p:nvPr/>
        </p:nvSpPr>
        <p:spPr>
          <a:xfrm>
            <a:off x="4514519" y="6303268"/>
            <a:ext cx="2847801" cy="39087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6439B14-92AA-4F00-B623-B2F435495D3E}"/>
              </a:ext>
            </a:extLst>
          </p:cNvPr>
          <p:cNvSpPr/>
          <p:nvPr/>
        </p:nvSpPr>
        <p:spPr>
          <a:xfrm>
            <a:off x="7424959" y="6296761"/>
            <a:ext cx="2906381" cy="390876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784956-A763-44DC-9A37-2B9E2F1A10F3}"/>
              </a:ext>
            </a:extLst>
          </p:cNvPr>
          <p:cNvSpPr txBox="1"/>
          <p:nvPr/>
        </p:nvSpPr>
        <p:spPr>
          <a:xfrm>
            <a:off x="3201046" y="6370322"/>
            <a:ext cx="64004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Bronze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21F67C-A86F-4E1A-B325-B49E2B42F7EF}"/>
              </a:ext>
            </a:extLst>
          </p:cNvPr>
          <p:cNvSpPr txBox="1"/>
          <p:nvPr/>
        </p:nvSpPr>
        <p:spPr>
          <a:xfrm>
            <a:off x="5661663" y="6367313"/>
            <a:ext cx="54373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Silver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111E46-2DCC-45E1-9FE0-5FC3E55D847E}"/>
              </a:ext>
            </a:extLst>
          </p:cNvPr>
          <p:cNvSpPr txBox="1"/>
          <p:nvPr/>
        </p:nvSpPr>
        <p:spPr>
          <a:xfrm>
            <a:off x="8324656" y="6353378"/>
            <a:ext cx="114653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Gold/Platinum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6804A-86E8-4DF5-8DC8-6D6D055183E3}"/>
              </a:ext>
            </a:extLst>
          </p:cNvPr>
          <p:cNvSpPr txBox="1"/>
          <p:nvPr/>
        </p:nvSpPr>
        <p:spPr>
          <a:xfrm>
            <a:off x="9189642" y="233254"/>
            <a:ext cx="131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*TSQL is Dead 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1517B-674B-4C3A-8E7B-EC40D924B39C}"/>
              </a:ext>
            </a:extLst>
          </p:cNvPr>
          <p:cNvSpPr txBox="1"/>
          <p:nvPr/>
        </p:nvSpPr>
        <p:spPr>
          <a:xfrm>
            <a:off x="9189642" y="583869"/>
            <a:ext cx="3041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** Do everything in the Data Flow/Notebooks</a:t>
            </a:r>
          </a:p>
        </p:txBody>
      </p:sp>
    </p:spTree>
    <p:extLst>
      <p:ext uri="{BB962C8B-B14F-4D97-AF65-F5344CB8AC3E}">
        <p14:creationId xmlns:p14="http://schemas.microsoft.com/office/powerpoint/2010/main" val="14192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/>
      <p:bldP spid="317" grpId="0"/>
      <p:bldP spid="318" grpId="0"/>
      <p:bldP spid="319" grpId="0"/>
      <p:bldP spid="320" grpId="0"/>
      <p:bldP spid="73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9307" y="190130"/>
            <a:ext cx="4208022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>
                <a:solidFill>
                  <a:srgbClr val="00BF6F"/>
                </a:solidFill>
                <a:latin typeface="Segoe UI"/>
              </a:rPr>
              <a:t>Fabric Demo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rgbClr val="00BF6F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0E7AB-1059-C642-06B0-F2A6D1BD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7" y="684978"/>
            <a:ext cx="10533718" cy="60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152B4-F3AC-4661-8157-47761E4F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0" y="985488"/>
            <a:ext cx="10969607" cy="443184"/>
          </a:xfrm>
        </p:spPr>
        <p:txBody>
          <a:bodyPr>
            <a:noAutofit/>
          </a:bodyPr>
          <a:lstStyle/>
          <a:p>
            <a:r>
              <a:rPr lang="en-IE" sz="5400" dirty="0"/>
              <a:t>Fabric Wish List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8D6D84-00F8-4491-9EA8-4D40FF23680B}"/>
              </a:ext>
            </a:extLst>
          </p:cNvPr>
          <p:cNvSpPr txBox="1">
            <a:spLocks/>
          </p:cNvSpPr>
          <p:nvPr/>
        </p:nvSpPr>
        <p:spPr>
          <a:xfrm>
            <a:off x="1049739" y="1631640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SQLDB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Dynamic Pipeline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OPDG (For Pipelines and Notebooks)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Identity Data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Managed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Faster Spark spin Up. Even persistant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Custom DNS for connection strings (eg dev=&gt;tst=&gt;prd)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Global Parameters in </a:t>
            </a:r>
            <a:r>
              <a:rPr lang="pt-PT" dirty="0"/>
              <a:t>Notebooks and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Native Pyspark connections to DW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CB5C7-39B6-6D72-7DF1-9AFC94F81FC9}"/>
              </a:ext>
            </a:extLst>
          </p:cNvPr>
          <p:cNvSpPr txBox="1"/>
          <p:nvPr/>
        </p:nvSpPr>
        <p:spPr>
          <a:xfrm>
            <a:off x="1049739" y="5429327"/>
            <a:ext cx="609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https://prodata.ie/2024/03/20/fabric-wish-list-for-dwa/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332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152B4-F3AC-4661-8157-47761E4F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39" y="862198"/>
            <a:ext cx="10969607" cy="443184"/>
          </a:xfrm>
        </p:spPr>
        <p:txBody>
          <a:bodyPr>
            <a:noAutofit/>
          </a:bodyPr>
          <a:lstStyle/>
          <a:p>
            <a:r>
              <a:rPr lang="en-IE" sz="5400" dirty="0"/>
              <a:t>Unit Testing with Visual Studio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F08DE-30EE-499C-99DB-A5451595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39" y="1400532"/>
            <a:ext cx="5013760" cy="4056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CA85B-7541-4655-9664-BCB5CC336C5F}"/>
              </a:ext>
            </a:extLst>
          </p:cNvPr>
          <p:cNvSpPr txBox="1"/>
          <p:nvPr/>
        </p:nvSpPr>
        <p:spPr>
          <a:xfrm>
            <a:off x="966239" y="5457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https://github.com/ProdataSQL/Fabric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70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4170" y="66841"/>
            <a:ext cx="4208022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baseline="0" dirty="0">
                <a:solidFill>
                  <a:srgbClr val="00BF6F"/>
                </a:solidFill>
                <a:latin typeface="Segoe UI"/>
              </a:rPr>
              <a:t>What Changed ?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rgbClr val="00BF6F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463D68-7C2B-4E4C-B7C9-B2C1C2D73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69738"/>
              </p:ext>
            </p:extLst>
          </p:nvPr>
        </p:nvGraphicFramePr>
        <p:xfrm>
          <a:off x="423334" y="626532"/>
          <a:ext cx="9511975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109">
                  <a:extLst>
                    <a:ext uri="{9D8B030D-6E8A-4147-A177-3AD203B41FA5}">
                      <a16:colId xmlns:a16="http://schemas.microsoft.com/office/drawing/2014/main" val="3456566704"/>
                    </a:ext>
                  </a:extLst>
                </a:gridCol>
                <a:gridCol w="2594224">
                  <a:extLst>
                    <a:ext uri="{9D8B030D-6E8A-4147-A177-3AD203B41FA5}">
                      <a16:colId xmlns:a16="http://schemas.microsoft.com/office/drawing/2014/main" val="43013918"/>
                    </a:ext>
                  </a:extLst>
                </a:gridCol>
                <a:gridCol w="2260315">
                  <a:extLst>
                    <a:ext uri="{9D8B030D-6E8A-4147-A177-3AD203B41FA5}">
                      <a16:colId xmlns:a16="http://schemas.microsoft.com/office/drawing/2014/main" val="1962226720"/>
                    </a:ext>
                  </a:extLst>
                </a:gridCol>
                <a:gridCol w="2553327">
                  <a:extLst>
                    <a:ext uri="{9D8B030D-6E8A-4147-A177-3AD203B41FA5}">
                      <a16:colId xmlns:a16="http://schemas.microsoft.com/office/drawing/2014/main" val="343813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SSIS/SQL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ADF/Synapse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Data 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SMB File Shares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ASDL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One Lake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9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File 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err="1"/>
                        <a:t>VB.Net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ADF Metadata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IE" sz="1600" dirty="0"/>
                        <a:t>Library Templates</a:t>
                      </a:r>
                    </a:p>
                    <a:p>
                      <a:r>
                        <a:rPr lang="en-IE" sz="1600" dirty="0"/>
                        <a:t>Pipelines/Notebooks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24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CSV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OPENROWSET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COPY INTO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0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Excel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OPENROWSET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Pipeline Library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2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Custom Extract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SSIS Data Flow + </a:t>
                      </a:r>
                      <a:r>
                        <a:rPr lang="en-IE" sz="1600" dirty="0" err="1"/>
                        <a:t>Dot.Net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Pipeline Library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5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Dynamic &amp; 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Dynamic &amp; 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Dynamic &amp; 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6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Load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Dynamic TSQL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Dynamic TSQL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Dynamic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2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Meta Data Marshalling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Unpacked into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Using Pointers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Using Pointers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600" dirty="0"/>
                        <a:t>Ingest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PowerShell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Pipeline Library</a:t>
                      </a:r>
                      <a:br>
                        <a:rPr lang="en-IE" sz="1600" dirty="0"/>
                      </a:br>
                      <a:r>
                        <a:rPr lang="en-IE" sz="1600" dirty="0"/>
                        <a:t>+ Azure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600" dirty="0"/>
                        <a:t>Pipelines/Notebooks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17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9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152B4-F3AC-4661-8157-47761E4F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39" y="862198"/>
            <a:ext cx="10969607" cy="443184"/>
          </a:xfrm>
        </p:spPr>
        <p:txBody>
          <a:bodyPr>
            <a:normAutofit fontScale="90000"/>
          </a:bodyPr>
          <a:lstStyle/>
          <a:p>
            <a:r>
              <a:rPr lang="en-IE" dirty="0"/>
              <a:t>Thank You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8D6D84-00F8-4491-9EA8-4D40FF23680B}"/>
              </a:ext>
            </a:extLst>
          </p:cNvPr>
          <p:cNvSpPr txBox="1">
            <a:spLocks/>
          </p:cNvSpPr>
          <p:nvPr/>
        </p:nvSpPr>
        <p:spPr>
          <a:xfrm>
            <a:off x="1049739" y="1527433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hlinkClick r:id="rId2"/>
              </a:rPr>
              <a:t>https://prodata.ie/author/bob</a:t>
            </a:r>
            <a:endParaRPr lang="pt-PT" sz="2400" dirty="0"/>
          </a:p>
          <a:p>
            <a:r>
              <a:rPr lang="pt-PT" sz="2400" dirty="0">
                <a:hlinkClick r:id="rId3"/>
              </a:rPr>
              <a:t>https://github.com/ProdataSQL/Fabric</a:t>
            </a:r>
            <a:endParaRPr lang="pt-PT" sz="2400" dirty="0"/>
          </a:p>
          <a:p>
            <a:r>
              <a:rPr lang="pt-PT" dirty="0">
                <a:hlinkClick r:id="rId4"/>
              </a:rPr>
              <a:t>https://prodata.ie/fabric-dwa/</a:t>
            </a:r>
            <a:endParaRPr lang="pt-PT" dirty="0"/>
          </a:p>
          <a:p>
            <a:endParaRPr lang="pt-PT" dirty="0"/>
          </a:p>
          <a:p>
            <a:endParaRPr lang="pt-PT" sz="2400" dirty="0"/>
          </a:p>
          <a:p>
            <a:endParaRPr lang="pt-PT" dirty="0"/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2FA669-D89D-ADD3-0FAD-4B8569FA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948299"/>
            <a:ext cx="3488719" cy="348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B8EC6-CF23-88E2-8A12-68C2A84B3EF9}"/>
              </a:ext>
            </a:extLst>
          </p:cNvPr>
          <p:cNvSpPr txBox="1"/>
          <p:nvPr/>
        </p:nvSpPr>
        <p:spPr>
          <a:xfrm>
            <a:off x="6601146" y="4990221"/>
            <a:ext cx="6707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/>
              </a:rPr>
              <a:t>https://sqlb.it/?12640</a:t>
            </a:r>
            <a:endParaRPr lang="en-IE" sz="3200" dirty="0"/>
          </a:p>
        </p:txBody>
      </p:sp>
      <p:pic>
        <p:nvPicPr>
          <p:cNvPr id="4" name="Picture 3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F437866B-1D9C-AF3F-52CB-06B5180C4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9" y="3110737"/>
            <a:ext cx="1387198" cy="23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4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152B4-F3AC-4661-8157-47761E4F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39" y="957031"/>
            <a:ext cx="10969607" cy="443184"/>
          </a:xfrm>
        </p:spPr>
        <p:txBody>
          <a:bodyPr>
            <a:normAutofit fontScale="90000"/>
          </a:bodyPr>
          <a:lstStyle/>
          <a:p>
            <a:r>
              <a:rPr lang="en-IE" dirty="0"/>
              <a:t>Bob Duffy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8D6D84-00F8-4491-9EA8-4D40FF23680B}"/>
              </a:ext>
            </a:extLst>
          </p:cNvPr>
          <p:cNvSpPr txBox="1">
            <a:spLocks/>
          </p:cNvSpPr>
          <p:nvPr/>
        </p:nvSpPr>
        <p:spPr>
          <a:xfrm>
            <a:off x="1086935" y="1631640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32 years in database sector, 250+ projects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Power BI FTRSA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SQL Server MCA, MCM, MVP 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SSAS Maestro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Senior Data Platform Consultant with Microsoft  2005-2008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Database Architect at Prodata SQL Centre of Excellence</a:t>
            </a:r>
          </a:p>
          <a:p>
            <a:r>
              <a:rPr lang="pt-PT" sz="2000" dirty="0">
                <a:hlinkClick r:id="rId2"/>
              </a:rPr>
              <a:t>http://blogs.prodata.ie/author/bob.aspx</a:t>
            </a:r>
            <a:endParaRPr lang="pt-PT" sz="2000" dirty="0"/>
          </a:p>
          <a:p>
            <a:r>
              <a:rPr lang="pt-PT" sz="2000" dirty="0">
                <a:hlinkClick r:id="rId3"/>
              </a:rPr>
              <a:t>bob@prodata.ie</a:t>
            </a:r>
            <a:endParaRPr lang="pt-PT" sz="2000" dirty="0"/>
          </a:p>
          <a:p>
            <a:endParaRPr lang="pt-PT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A50DA-69F0-4C6D-944C-F2276F81F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39" y="4808024"/>
            <a:ext cx="6858384" cy="99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FF37D-B1B3-4EC1-A05A-EC2F7BBD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23" y="4788357"/>
            <a:ext cx="3167278" cy="1039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5A4F2-44E6-4F34-8552-84C931680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23" y="2069643"/>
            <a:ext cx="3167278" cy="2743089"/>
          </a:xfrm>
          <a:prstGeom prst="rect">
            <a:avLst/>
          </a:prstGeom>
        </p:spPr>
      </p:pic>
      <p:pic>
        <p:nvPicPr>
          <p:cNvPr id="12" name="Picture 11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CF35FCEE-8975-4EDE-B884-688338859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311" y="22122"/>
            <a:ext cx="1550909" cy="16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3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00703 0.99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4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BA4E-ED9F-4A02-E38B-0EE305C51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95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Point 1</a:t>
            </a:r>
          </a:p>
          <a:p>
            <a:r>
              <a:rPr lang="en-GB" dirty="0"/>
              <a:t>Point 2</a:t>
            </a:r>
          </a:p>
          <a:p>
            <a:r>
              <a:rPr lang="en-GB" dirty="0"/>
              <a:t>Point 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01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93F-10A6-9EA7-8037-5159FCBD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CFC9-BB5B-7256-4879-518565E09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BA77-2906-62C8-A0B5-F4B199B6C1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5B28-A613-6681-2846-A9488D33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7DC9-43EF-BE75-EA5C-68C941299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33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152B4-F3AC-4661-8157-47761E4F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61" y="943337"/>
            <a:ext cx="10969607" cy="443184"/>
          </a:xfrm>
        </p:spPr>
        <p:txBody>
          <a:bodyPr>
            <a:normAutofit fontScale="90000"/>
          </a:bodyPr>
          <a:lstStyle/>
          <a:p>
            <a:r>
              <a:rPr lang="en-IE" dirty="0"/>
              <a:t>Agenda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8D6D84-00F8-4491-9EA8-4D40FF23680B}"/>
              </a:ext>
            </a:extLst>
          </p:cNvPr>
          <p:cNvSpPr txBox="1">
            <a:spLocks/>
          </p:cNvSpPr>
          <p:nvPr/>
        </p:nvSpPr>
        <p:spPr>
          <a:xfrm>
            <a:off x="1054876" y="1676409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The Road to the Declarative SSIS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Migrating to Synapse/ADF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Migrating to Fabric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Unit Testing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Lesson learned /Fabric Wish List</a:t>
            </a:r>
          </a:p>
          <a:p>
            <a:endParaRPr lang="pt-PT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961721-7593-DC5D-9867-219D5157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19" y="109663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C60CE-1068-E743-4B77-B8B96341F642}"/>
              </a:ext>
            </a:extLst>
          </p:cNvPr>
          <p:cNvSpPr txBox="1"/>
          <p:nvPr/>
        </p:nvSpPr>
        <p:spPr>
          <a:xfrm>
            <a:off x="6928849" y="3769467"/>
            <a:ext cx="336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https://sqlb.it/?12640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732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4193B760-2A16-43EC-9C0D-07AA04555FCC}"/>
              </a:ext>
            </a:extLst>
          </p:cNvPr>
          <p:cNvSpPr txBox="1">
            <a:spLocks/>
          </p:cNvSpPr>
          <p:nvPr/>
        </p:nvSpPr>
        <p:spPr>
          <a:xfrm>
            <a:off x="152573" y="70790"/>
            <a:ext cx="9588289" cy="44318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>
              <a:defRPr/>
            </a:pPr>
            <a:r>
              <a:rPr lang="en-IE" sz="4657" dirty="0">
                <a:solidFill>
                  <a:srgbClr val="00BF6F"/>
                </a:solidFill>
                <a:latin typeface="Segoe UI"/>
              </a:rPr>
              <a:t>SQL 7.0 and DTSX 1998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30D3528-D91F-4F25-8840-D21FF2A7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3" y="2133596"/>
            <a:ext cx="7702550" cy="338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 Invalid Data Formats in SQL 2000 DTS with ActiveX Script">
            <a:extLst>
              <a:ext uri="{FF2B5EF4-FFF2-40B4-BE49-F238E27FC236}">
                <a16:creationId xmlns:a16="http://schemas.microsoft.com/office/drawing/2014/main" id="{6D01D094-1FB9-4C14-A598-F46A1DBF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94" y="2151897"/>
            <a:ext cx="3905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1C7DE53-EC7B-481D-97F0-B1183E9BF7BE}"/>
              </a:ext>
            </a:extLst>
          </p:cNvPr>
          <p:cNvSpPr txBox="1">
            <a:spLocks/>
          </p:cNvSpPr>
          <p:nvPr/>
        </p:nvSpPr>
        <p:spPr>
          <a:xfrm>
            <a:off x="152573" y="624103"/>
            <a:ext cx="8229348" cy="359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Orchestraion and Control Flow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SQL Shapes, External Call and Pipelines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Everything Imperitive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r>
              <a:rPr lang="pt-PT" sz="2000" dirty="0"/>
              <a:t>The first “Pipeline” within SQL Stack#</a:t>
            </a:r>
          </a:p>
          <a:p>
            <a:pPr marL="362887" indent="-362887">
              <a:buFont typeface="Arial" panose="020B0604020202020204" pitchFamily="34" charset="0"/>
              <a:buChar char="•"/>
            </a:pPr>
            <a:endParaRPr lang="pt-PT" sz="2000" dirty="0"/>
          </a:p>
          <a:p>
            <a:endParaRPr lang="pt-PT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D1ED7-D134-4268-A297-644177BC99D0}"/>
              </a:ext>
            </a:extLst>
          </p:cNvPr>
          <p:cNvSpPr txBox="1"/>
          <p:nvPr/>
        </p:nvSpPr>
        <p:spPr>
          <a:xfrm>
            <a:off x="6950211" y="231360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*SQL is Dead 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D7514C-9B3E-46B1-95E0-AD1B06E50822}"/>
              </a:ext>
            </a:extLst>
          </p:cNvPr>
          <p:cNvSpPr txBox="1"/>
          <p:nvPr/>
        </p:nvSpPr>
        <p:spPr>
          <a:xfrm>
            <a:off x="6950211" y="742590"/>
            <a:ext cx="434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** Do everything in the Pipeline !</a:t>
            </a:r>
          </a:p>
        </p:txBody>
      </p:sp>
    </p:spTree>
    <p:extLst>
      <p:ext uri="{BB962C8B-B14F-4D97-AF65-F5344CB8AC3E}">
        <p14:creationId xmlns:p14="http://schemas.microsoft.com/office/powerpoint/2010/main" val="40486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>
            <a:extLst>
              <a:ext uri="{FF2B5EF4-FFF2-40B4-BE49-F238E27FC236}">
                <a16:creationId xmlns:a16="http://schemas.microsoft.com/office/drawing/2014/main" id="{C0C8B29F-248F-4E2F-B4FF-B600A880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3" y="541120"/>
            <a:ext cx="2177323" cy="2483434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9A7417F3-72CD-4942-969D-5344FA7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7" y="807161"/>
            <a:ext cx="614892" cy="614892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86EC005B-F099-4F1A-8649-32F0D59F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1" y="1382393"/>
            <a:ext cx="393128" cy="443529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3A72E217-0A6B-47F2-901D-A62542D41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5" y="1930584"/>
            <a:ext cx="483850" cy="483850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2BDEEC49-0536-427B-981D-A65FB336E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39" y="963127"/>
            <a:ext cx="957619" cy="352807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F8B0FDDE-32D3-469B-B08A-5FD1BC8F5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874" y="1446372"/>
            <a:ext cx="876977" cy="352807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8E385464-B637-41CA-8949-BB98676E5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705" y="1985745"/>
            <a:ext cx="705614" cy="352807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BBE7BE77-8C0B-4FBA-949C-913276404109}"/>
              </a:ext>
            </a:extLst>
          </p:cNvPr>
          <p:cNvSpPr/>
          <p:nvPr/>
        </p:nvSpPr>
        <p:spPr>
          <a:xfrm>
            <a:off x="4605501" y="1464441"/>
            <a:ext cx="1851591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097CD3-4D2B-46C8-B786-ED5E03D726B8}"/>
              </a:ext>
            </a:extLst>
          </p:cNvPr>
          <p:cNvSpPr txBox="1"/>
          <p:nvPr/>
        </p:nvSpPr>
        <p:spPr>
          <a:xfrm>
            <a:off x="4641652" y="1506505"/>
            <a:ext cx="805349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2. Extract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86CBC10-DA50-42C4-8629-4A97921B116C}"/>
              </a:ext>
            </a:extLst>
          </p:cNvPr>
          <p:cNvSpPr/>
          <p:nvPr/>
        </p:nvSpPr>
        <p:spPr>
          <a:xfrm>
            <a:off x="6534545" y="1464441"/>
            <a:ext cx="1839502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D0D9C7-C4C1-4239-B8F9-5A266FC92D97}"/>
              </a:ext>
            </a:extLst>
          </p:cNvPr>
          <p:cNvSpPr txBox="1"/>
          <p:nvPr/>
        </p:nvSpPr>
        <p:spPr>
          <a:xfrm>
            <a:off x="6483367" y="1513308"/>
            <a:ext cx="198726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70" dirty="0"/>
              <a:t>3. Transform &amp; Load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F65FC3F-8816-45E1-959E-9791863CAEA4}"/>
              </a:ext>
            </a:extLst>
          </p:cNvPr>
          <p:cNvSpPr/>
          <p:nvPr/>
        </p:nvSpPr>
        <p:spPr>
          <a:xfrm>
            <a:off x="8435542" y="1464441"/>
            <a:ext cx="1851591" cy="39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540" dirty="0">
              <a:solidFill>
                <a:schemeClr val="accent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D381CFC-D9AE-4755-B6BE-6D31E05008E7}"/>
              </a:ext>
            </a:extLst>
          </p:cNvPr>
          <p:cNvSpPr txBox="1"/>
          <p:nvPr/>
        </p:nvSpPr>
        <p:spPr>
          <a:xfrm>
            <a:off x="8470633" y="1512498"/>
            <a:ext cx="845103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4. Refresh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FAFBF97-514B-4339-AA17-C2095EEBDBF5}"/>
              </a:ext>
            </a:extLst>
          </p:cNvPr>
          <p:cNvCxnSpPr>
            <a:cxnSpLocks/>
          </p:cNvCxnSpPr>
          <p:nvPr/>
        </p:nvCxnSpPr>
        <p:spPr>
          <a:xfrm>
            <a:off x="2329897" y="2223771"/>
            <a:ext cx="231175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itle 1">
            <a:extLst>
              <a:ext uri="{FF2B5EF4-FFF2-40B4-BE49-F238E27FC236}">
                <a16:creationId xmlns:a16="http://schemas.microsoft.com/office/drawing/2014/main" id="{4193B760-2A16-43EC-9C0D-07AA04555FCC}"/>
              </a:ext>
            </a:extLst>
          </p:cNvPr>
          <p:cNvSpPr txBox="1">
            <a:spLocks/>
          </p:cNvSpPr>
          <p:nvPr/>
        </p:nvSpPr>
        <p:spPr>
          <a:xfrm>
            <a:off x="152573" y="70790"/>
            <a:ext cx="9588289" cy="44318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>
              <a:defRPr/>
            </a:pPr>
            <a:r>
              <a:rPr lang="en-IE" sz="4657" dirty="0">
                <a:solidFill>
                  <a:srgbClr val="00BF6F"/>
                </a:solidFill>
                <a:latin typeface="Segoe UI"/>
              </a:rPr>
              <a:t>SSIS/SQL DW Architecture 2006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17EA7D3-547F-46A1-9803-C1EF5DA5DF17}"/>
              </a:ext>
            </a:extLst>
          </p:cNvPr>
          <p:cNvSpPr txBox="1"/>
          <p:nvPr/>
        </p:nvSpPr>
        <p:spPr>
          <a:xfrm>
            <a:off x="1113874" y="2548066"/>
            <a:ext cx="70243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70" dirty="0"/>
              <a:t>IBMMQ</a:t>
            </a:r>
          </a:p>
        </p:txBody>
      </p:sp>
      <p:pic>
        <p:nvPicPr>
          <p:cNvPr id="4" name="Picture 2" descr="Ibm Icon">
            <a:extLst>
              <a:ext uri="{FF2B5EF4-FFF2-40B4-BE49-F238E27FC236}">
                <a16:creationId xmlns:a16="http://schemas.microsoft.com/office/drawing/2014/main" id="{2A8EB423-16E9-45A2-88E2-75D939E8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2" y="2428731"/>
            <a:ext cx="526440" cy="5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ACA9751-0DEF-462D-92F9-D4FC71E0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20" y="2086869"/>
            <a:ext cx="302406" cy="34117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F227026-B4F7-4468-A133-1FA161CC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693" y="2069807"/>
            <a:ext cx="302406" cy="34117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2F4B897-A03B-4EAF-B293-0047C1DA3B53}"/>
              </a:ext>
            </a:extLst>
          </p:cNvPr>
          <p:cNvSpPr txBox="1"/>
          <p:nvPr/>
        </p:nvSpPr>
        <p:spPr>
          <a:xfrm>
            <a:off x="6991462" y="2101895"/>
            <a:ext cx="122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DW Star Schema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EEB74C2-FCCE-47EB-96A0-554C4411A6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2342" y="2069807"/>
            <a:ext cx="342900" cy="35242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F6C2542-1A2C-4C6C-B095-92D854F38229}"/>
              </a:ext>
            </a:extLst>
          </p:cNvPr>
          <p:cNvSpPr txBox="1"/>
          <p:nvPr/>
        </p:nvSpPr>
        <p:spPr>
          <a:xfrm>
            <a:off x="8907045" y="2083398"/>
            <a:ext cx="1774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Enterprise Cube (MOLAP)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E57E-1A64-41BE-ABF6-AD6B6814B869}"/>
              </a:ext>
            </a:extLst>
          </p:cNvPr>
          <p:cNvGrpSpPr/>
          <p:nvPr/>
        </p:nvGrpSpPr>
        <p:grpSpPr>
          <a:xfrm>
            <a:off x="3940346" y="2659597"/>
            <a:ext cx="1330310" cy="317500"/>
            <a:chOff x="3862898" y="3447902"/>
            <a:chExt cx="1330310" cy="3175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638A12-C91A-421B-9DC9-06186BA29C26}"/>
                </a:ext>
              </a:extLst>
            </p:cNvPr>
            <p:cNvSpPr txBox="1"/>
            <p:nvPr/>
          </p:nvSpPr>
          <p:spPr>
            <a:xfrm>
              <a:off x="4299950" y="3488403"/>
              <a:ext cx="893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/>
                <a:t>Stage File 1</a:t>
              </a:r>
            </a:p>
          </p:txBody>
        </p:sp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07AF6DAB-4939-4723-817C-EB0505DE10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2297175"/>
                </p:ext>
              </p:extLst>
            </p:nvPr>
          </p:nvGraphicFramePr>
          <p:xfrm>
            <a:off x="3862898" y="3447902"/>
            <a:ext cx="393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393480" imgH="317160" progId="">
                    <p:embed/>
                  </p:oleObj>
                </mc:Choice>
                <mc:Fallback>
                  <p:oleObj r:id="rId11" imgW="393480" imgH="317160" progId="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07AF6DAB-4939-4723-817C-EB0505DE10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62898" y="3447902"/>
                          <a:ext cx="3937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069E8E-38CD-4B45-9662-AC23A8D27378}"/>
              </a:ext>
            </a:extLst>
          </p:cNvPr>
          <p:cNvGrpSpPr/>
          <p:nvPr/>
        </p:nvGrpSpPr>
        <p:grpSpPr>
          <a:xfrm>
            <a:off x="4076765" y="3034639"/>
            <a:ext cx="1330310" cy="317500"/>
            <a:chOff x="3862898" y="3447902"/>
            <a:chExt cx="1330310" cy="3175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14FC80-21BD-46EB-BD8A-E5FF2355E4E1}"/>
                </a:ext>
              </a:extLst>
            </p:cNvPr>
            <p:cNvSpPr txBox="1"/>
            <p:nvPr/>
          </p:nvSpPr>
          <p:spPr>
            <a:xfrm>
              <a:off x="4299950" y="3488403"/>
              <a:ext cx="893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/>
                <a:t>Stage File 2</a:t>
              </a:r>
            </a:p>
          </p:txBody>
        </p:sp>
        <p:graphicFrame>
          <p:nvGraphicFramePr>
            <p:cNvPr id="46" name="Object 45">
              <a:extLst>
                <a:ext uri="{FF2B5EF4-FFF2-40B4-BE49-F238E27FC236}">
                  <a16:creationId xmlns:a16="http://schemas.microsoft.com/office/drawing/2014/main" id="{10334349-F3E0-45B1-9D7D-ADDF6AD580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6321056"/>
                </p:ext>
              </p:extLst>
            </p:nvPr>
          </p:nvGraphicFramePr>
          <p:xfrm>
            <a:off x="3862898" y="3447902"/>
            <a:ext cx="393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393480" imgH="317160" progId="">
                    <p:embed/>
                  </p:oleObj>
                </mc:Choice>
                <mc:Fallback>
                  <p:oleObj r:id="rId13" imgW="393480" imgH="317160" progId="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10334349-F3E0-45B1-9D7D-ADDF6AD580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62898" y="3447902"/>
                          <a:ext cx="3937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F213C8-228F-42CF-923E-C7356D3CB5C2}"/>
              </a:ext>
            </a:extLst>
          </p:cNvPr>
          <p:cNvGrpSpPr/>
          <p:nvPr/>
        </p:nvGrpSpPr>
        <p:grpSpPr>
          <a:xfrm>
            <a:off x="4137196" y="3458249"/>
            <a:ext cx="1330310" cy="317500"/>
            <a:chOff x="3862898" y="3447902"/>
            <a:chExt cx="1330310" cy="3175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3F212B-BACF-4247-8BDC-64818BBEA107}"/>
                </a:ext>
              </a:extLst>
            </p:cNvPr>
            <p:cNvSpPr txBox="1"/>
            <p:nvPr/>
          </p:nvSpPr>
          <p:spPr>
            <a:xfrm>
              <a:off x="4299950" y="3488403"/>
              <a:ext cx="893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/>
                <a:t>Stage File 3</a:t>
              </a:r>
            </a:p>
          </p:txBody>
        </p:sp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B433A901-228D-45EB-8AAD-3299835772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6087000"/>
                </p:ext>
              </p:extLst>
            </p:nvPr>
          </p:nvGraphicFramePr>
          <p:xfrm>
            <a:off x="3862898" y="3447902"/>
            <a:ext cx="393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393480" imgH="317160" progId="">
                    <p:embed/>
                  </p:oleObj>
                </mc:Choice>
                <mc:Fallback>
                  <p:oleObj r:id="rId14" imgW="393480" imgH="317160" progId="">
                    <p:embed/>
                    <p:pic>
                      <p:nvPicPr>
                        <p:cNvPr id="49" name="Object 48">
                          <a:extLst>
                            <a:ext uri="{FF2B5EF4-FFF2-40B4-BE49-F238E27FC236}">
                              <a16:creationId xmlns:a16="http://schemas.microsoft.com/office/drawing/2014/main" id="{B433A901-228D-45EB-8AAD-3299835772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62898" y="3447902"/>
                          <a:ext cx="3937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F769BE-EA46-47B0-B4E9-F831AF0BD16F}"/>
              </a:ext>
            </a:extLst>
          </p:cNvPr>
          <p:cNvGrpSpPr/>
          <p:nvPr/>
        </p:nvGrpSpPr>
        <p:grpSpPr>
          <a:xfrm>
            <a:off x="4180451" y="3867205"/>
            <a:ext cx="1330310" cy="317500"/>
            <a:chOff x="3862898" y="3447902"/>
            <a:chExt cx="1330310" cy="3175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824C3C-EE87-4581-8230-00BE83619F5D}"/>
                </a:ext>
              </a:extLst>
            </p:cNvPr>
            <p:cNvSpPr txBox="1"/>
            <p:nvPr/>
          </p:nvSpPr>
          <p:spPr>
            <a:xfrm>
              <a:off x="4299950" y="3488403"/>
              <a:ext cx="893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/>
                <a:t>Stage File 4</a:t>
              </a:r>
            </a:p>
          </p:txBody>
        </p:sp>
        <p:graphicFrame>
          <p:nvGraphicFramePr>
            <p:cNvPr id="52" name="Object 51">
              <a:extLst>
                <a:ext uri="{FF2B5EF4-FFF2-40B4-BE49-F238E27FC236}">
                  <a16:creationId xmlns:a16="http://schemas.microsoft.com/office/drawing/2014/main" id="{221730AD-01E1-4539-A6FD-3815439943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8168546"/>
                </p:ext>
              </p:extLst>
            </p:nvPr>
          </p:nvGraphicFramePr>
          <p:xfrm>
            <a:off x="3862898" y="3447902"/>
            <a:ext cx="393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393480" imgH="317160" progId="">
                    <p:embed/>
                  </p:oleObj>
                </mc:Choice>
                <mc:Fallback>
                  <p:oleObj r:id="rId15" imgW="393480" imgH="317160" progId="">
                    <p:embed/>
                    <p:pic>
                      <p:nvPicPr>
                        <p:cNvPr id="52" name="Object 51">
                          <a:extLst>
                            <a:ext uri="{FF2B5EF4-FFF2-40B4-BE49-F238E27FC236}">
                              <a16:creationId xmlns:a16="http://schemas.microsoft.com/office/drawing/2014/main" id="{221730AD-01E1-4539-A6FD-3815439943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62898" y="3447902"/>
                          <a:ext cx="3937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074" name="Picture 2" descr="Free Java Logo Icon - Download in Flat Style">
            <a:extLst>
              <a:ext uri="{FF2B5EF4-FFF2-40B4-BE49-F238E27FC236}">
                <a16:creationId xmlns:a16="http://schemas.microsoft.com/office/drawing/2014/main" id="{A3C92B36-652A-4012-A1F9-DD8BAAEE9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98" y="4691673"/>
            <a:ext cx="473863" cy="4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T NET COURSE IN MUMBAI">
            <a:extLst>
              <a:ext uri="{FF2B5EF4-FFF2-40B4-BE49-F238E27FC236}">
                <a16:creationId xmlns:a16="http://schemas.microsoft.com/office/drawing/2014/main" id="{4A1D62BD-D4EC-44CD-84D3-C9441BBB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74" y="4025955"/>
            <a:ext cx="827883" cy="4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D6E11-FAE8-4201-974C-A8D89B417A82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1540270" y="3069776"/>
            <a:ext cx="1156104" cy="1187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12DE6C-E6D1-4793-9FAC-D7F1E46BCB5D}"/>
              </a:ext>
            </a:extLst>
          </p:cNvPr>
          <p:cNvCxnSpPr>
            <a:cxnSpLocks/>
            <a:stCxn id="3076" idx="3"/>
          </p:cNvCxnSpPr>
          <p:nvPr/>
        </p:nvCxnSpPr>
        <p:spPr>
          <a:xfrm>
            <a:off x="3524257" y="4257117"/>
            <a:ext cx="1520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53666-98BC-4BBC-9325-E8FBC9AC4626}"/>
              </a:ext>
            </a:extLst>
          </p:cNvPr>
          <p:cNvCxnSpPr>
            <a:endCxn id="3074" idx="1"/>
          </p:cNvCxnSpPr>
          <p:nvPr/>
        </p:nvCxnSpPr>
        <p:spPr>
          <a:xfrm>
            <a:off x="883742" y="3034639"/>
            <a:ext cx="1951156" cy="18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C62CCE-289C-428D-A737-72F909429B76}"/>
              </a:ext>
            </a:extLst>
          </p:cNvPr>
          <p:cNvCxnSpPr>
            <a:cxnSpLocks/>
            <a:stCxn id="3074" idx="3"/>
          </p:cNvCxnSpPr>
          <p:nvPr/>
        </p:nvCxnSpPr>
        <p:spPr>
          <a:xfrm>
            <a:off x="3308761" y="4928605"/>
            <a:ext cx="1658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F908393-89B3-4A5D-8E5D-A94F2EB2439D}"/>
              </a:ext>
            </a:extLst>
          </p:cNvPr>
          <p:cNvSpPr txBox="1"/>
          <p:nvPr/>
        </p:nvSpPr>
        <p:spPr>
          <a:xfrm>
            <a:off x="7409151" y="257993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1</a:t>
            </a:r>
          </a:p>
        </p:txBody>
      </p:sp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69F8E878-FCFF-4693-99C5-BCD79C7E2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924032"/>
              </p:ext>
            </p:extLst>
          </p:nvPr>
        </p:nvGraphicFramePr>
        <p:xfrm>
          <a:off x="6972099" y="2539435"/>
          <a:ext cx="393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93480" imgH="317160" progId="">
                  <p:embed/>
                </p:oleObj>
              </mc:Choice>
              <mc:Fallback>
                <p:oleObj r:id="rId18" imgW="393480" imgH="317160" progId="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69F8E878-FCFF-4693-99C5-BCD79C7E2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72099" y="2539435"/>
                        <a:ext cx="393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AD6236F9-A851-48F2-BE31-1341B0B23006}"/>
              </a:ext>
            </a:extLst>
          </p:cNvPr>
          <p:cNvSpPr txBox="1"/>
          <p:nvPr/>
        </p:nvSpPr>
        <p:spPr>
          <a:xfrm>
            <a:off x="7526381" y="293127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2</a:t>
            </a:r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0B666295-72A0-4BC7-B8FE-271D71445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26952"/>
              </p:ext>
            </p:extLst>
          </p:nvPr>
        </p:nvGraphicFramePr>
        <p:xfrm>
          <a:off x="7089329" y="2890776"/>
          <a:ext cx="393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393480" imgH="317160" progId="">
                  <p:embed/>
                </p:oleObj>
              </mc:Choice>
              <mc:Fallback>
                <p:oleObj r:id="rId19" imgW="393480" imgH="317160" progId="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0B666295-72A0-4BC7-B8FE-271D71445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9329" y="2890776"/>
                        <a:ext cx="393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EE83939-FA2D-4D1C-AB43-700FEC70D257}"/>
              </a:ext>
            </a:extLst>
          </p:cNvPr>
          <p:cNvSpPr txBox="1"/>
          <p:nvPr/>
        </p:nvSpPr>
        <p:spPr>
          <a:xfrm>
            <a:off x="7569733" y="3340644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3</a:t>
            </a:r>
          </a:p>
        </p:txBody>
      </p:sp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F340A2EF-8D26-4772-8A7A-91FC69335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671795"/>
              </p:ext>
            </p:extLst>
          </p:nvPr>
        </p:nvGraphicFramePr>
        <p:xfrm>
          <a:off x="7132681" y="3300143"/>
          <a:ext cx="393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93480" imgH="317160" progId="">
                  <p:embed/>
                </p:oleObj>
              </mc:Choice>
              <mc:Fallback>
                <p:oleObj r:id="rId20" imgW="393480" imgH="317160" progId="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F340A2EF-8D26-4772-8A7A-91FC69335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32681" y="3300143"/>
                        <a:ext cx="393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0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BC9FC4C6-98EF-4A47-84F0-5CF892AF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332" y="3748956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8DB5365-DFFF-4B25-994E-7D4450905FE1}"/>
              </a:ext>
            </a:extLst>
          </p:cNvPr>
          <p:cNvSpPr txBox="1"/>
          <p:nvPr/>
        </p:nvSpPr>
        <p:spPr>
          <a:xfrm>
            <a:off x="7639327" y="375633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4</a:t>
            </a:r>
          </a:p>
        </p:txBody>
      </p:sp>
      <p:pic>
        <p:nvPicPr>
          <p:cNvPr id="80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03B1BE46-6D79-447B-9FE2-393C2078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57" y="4134033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0863F1F-7C9B-478F-88D1-906A3D840D13}"/>
              </a:ext>
            </a:extLst>
          </p:cNvPr>
          <p:cNvSpPr txBox="1"/>
          <p:nvPr/>
        </p:nvSpPr>
        <p:spPr>
          <a:xfrm>
            <a:off x="7697852" y="414141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5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BCB1219-FD4D-470C-BBBF-D0D77A6F0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841" y="4086529"/>
            <a:ext cx="302406" cy="34117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75DB3F0-D02B-4E48-81D9-B70B9B99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77" y="4758016"/>
            <a:ext cx="302406" cy="341176"/>
          </a:xfrm>
          <a:prstGeom prst="rect">
            <a:avLst/>
          </a:prstGeom>
        </p:spPr>
      </p:pic>
      <p:pic>
        <p:nvPicPr>
          <p:cNvPr id="85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93ECBF00-C7AC-44FF-9500-96518C54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29" y="4579393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5ED2C81-7E92-44AB-A594-52D364B79ABF}"/>
              </a:ext>
            </a:extLst>
          </p:cNvPr>
          <p:cNvSpPr txBox="1"/>
          <p:nvPr/>
        </p:nvSpPr>
        <p:spPr>
          <a:xfrm>
            <a:off x="7769524" y="45867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T &amp;L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86DD07-A718-4CB9-B985-02F0EFD69F48}"/>
              </a:ext>
            </a:extLst>
          </p:cNvPr>
          <p:cNvSpPr txBox="1"/>
          <p:nvPr/>
        </p:nvSpPr>
        <p:spPr>
          <a:xfrm>
            <a:off x="7576370" y="5754401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*SQL is Dead !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0B7F0E-2288-4FAC-A5EF-6E0AEC9454C4}"/>
              </a:ext>
            </a:extLst>
          </p:cNvPr>
          <p:cNvSpPr txBox="1"/>
          <p:nvPr/>
        </p:nvSpPr>
        <p:spPr>
          <a:xfrm>
            <a:off x="7576370" y="6265631"/>
            <a:ext cx="446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** Do everything in the Dataflow !</a:t>
            </a:r>
          </a:p>
        </p:txBody>
      </p:sp>
    </p:spTree>
    <p:extLst>
      <p:ext uri="{BB962C8B-B14F-4D97-AF65-F5344CB8AC3E}">
        <p14:creationId xmlns:p14="http://schemas.microsoft.com/office/powerpoint/2010/main" val="74657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  <p:bldP spid="79" grpId="0"/>
      <p:bldP spid="81" grpId="0"/>
      <p:bldP spid="86" grpId="0"/>
      <p:bldP spid="87" grpId="0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4193B760-2A16-43EC-9C0D-07AA04555FCC}"/>
              </a:ext>
            </a:extLst>
          </p:cNvPr>
          <p:cNvSpPr txBox="1">
            <a:spLocks/>
          </p:cNvSpPr>
          <p:nvPr/>
        </p:nvSpPr>
        <p:spPr>
          <a:xfrm>
            <a:off x="152573" y="70790"/>
            <a:ext cx="9588289" cy="44318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>
              <a:defRPr/>
            </a:pPr>
            <a:r>
              <a:rPr lang="en-IE" sz="4657" dirty="0">
                <a:solidFill>
                  <a:srgbClr val="00BF6F"/>
                </a:solidFill>
                <a:latin typeface="Segoe UI"/>
              </a:rPr>
              <a:t>A “well designed” SSIS Data Flow (2 mins)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61719-852E-0BB0-0D97-A1B8EE67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13" y="628629"/>
            <a:ext cx="9944173" cy="56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1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2" descr="Imperative vs. Declarative Programming Paradigms – What's the Difference?">
            <a:extLst>
              <a:ext uri="{FF2B5EF4-FFF2-40B4-BE49-F238E27FC236}">
                <a16:creationId xmlns:a16="http://schemas.microsoft.com/office/drawing/2014/main" id="{5F099E31-6034-402F-A620-A41C9C17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75" y="84778"/>
            <a:ext cx="2470176" cy="13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CFB4716-B25F-4662-AEE2-4D87E6935D09}"/>
              </a:ext>
            </a:extLst>
          </p:cNvPr>
          <p:cNvGrpSpPr/>
          <p:nvPr/>
        </p:nvGrpSpPr>
        <p:grpSpPr>
          <a:xfrm>
            <a:off x="4360433" y="1315010"/>
            <a:ext cx="3356971" cy="2026797"/>
            <a:chOff x="4397178" y="1334147"/>
            <a:chExt cx="3356971" cy="202679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CA296113-7534-469A-B3ED-C6B57980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7178" y="1913144"/>
              <a:ext cx="3356971" cy="1447800"/>
            </a:xfrm>
            <a:prstGeom prst="rect">
              <a:avLst/>
            </a:prstGeom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5C283F7-394B-4F93-A09F-3609E006DD38}"/>
                </a:ext>
              </a:extLst>
            </p:cNvPr>
            <p:cNvSpPr/>
            <p:nvPr/>
          </p:nvSpPr>
          <p:spPr>
            <a:xfrm>
              <a:off x="4397178" y="1334147"/>
              <a:ext cx="3310529" cy="249263"/>
            </a:xfrm>
            <a:prstGeom prst="rect">
              <a:avLst/>
            </a:prstGeom>
            <a:solidFill>
              <a:srgbClr val="0C8E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Controller / Worker</a:t>
              </a:r>
            </a:p>
          </p:txBody>
        </p:sp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0B0E9FB5-D931-4F42-B0BF-5A218FD2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6" y="3439890"/>
            <a:ext cx="2057400" cy="3019425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4E069B9-33E4-4314-9490-87AA21937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434" y="439476"/>
            <a:ext cx="381000" cy="287679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BFA79A63-B3C1-4577-A3E7-DCC112F3E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64" y="3691278"/>
            <a:ext cx="581025" cy="58102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B279B675-8203-4EE4-BDE4-3E64CC646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36" y="4245355"/>
            <a:ext cx="590550" cy="4572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6B3F753-265B-4B77-8CE8-63476C138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664" y="4826380"/>
            <a:ext cx="371475" cy="4191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58F5A7E6-A7AF-4D22-8788-6BF4EDDC31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36" y="5352335"/>
            <a:ext cx="457200" cy="4572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A2AA13CF-A1F8-4137-B518-8A178F1A4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939" y="5829680"/>
            <a:ext cx="457200" cy="466725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F2E59F6-5023-4998-95BF-61F90C505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689" y="3822134"/>
            <a:ext cx="904875" cy="333375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BC7C2C19-75A3-4286-85E5-74049DABED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689" y="4286365"/>
            <a:ext cx="714375" cy="333375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9434DB9F-3363-4BB1-9789-BA100B4819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7689" y="4869242"/>
            <a:ext cx="828675" cy="333375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9E3321C-DFC3-41E3-8AB9-1A9154218F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646" y="5352335"/>
            <a:ext cx="666750" cy="33337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C1967472-F6E2-45E5-9194-FD8838A0D1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695" y="5807344"/>
            <a:ext cx="866775" cy="333375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FD66B16E-C210-443B-913B-B6A60284DC7B}"/>
              </a:ext>
            </a:extLst>
          </p:cNvPr>
          <p:cNvSpPr/>
          <p:nvPr/>
        </p:nvSpPr>
        <p:spPr>
          <a:xfrm>
            <a:off x="2482437" y="4307977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431B0B-FECE-4F5B-B96A-49F982E9D470}"/>
              </a:ext>
            </a:extLst>
          </p:cNvPr>
          <p:cNvSpPr txBox="1"/>
          <p:nvPr/>
        </p:nvSpPr>
        <p:spPr>
          <a:xfrm>
            <a:off x="2519509" y="435776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1. Ingest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74138E3-BE6D-45DD-BB03-2AB99049108C}"/>
              </a:ext>
            </a:extLst>
          </p:cNvPr>
          <p:cNvSpPr/>
          <p:nvPr/>
        </p:nvSpPr>
        <p:spPr>
          <a:xfrm>
            <a:off x="4306294" y="4308740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BEAAC25-8C85-4D8C-8C95-0D29BD1EA34E}"/>
              </a:ext>
            </a:extLst>
          </p:cNvPr>
          <p:cNvSpPr txBox="1"/>
          <p:nvPr/>
        </p:nvSpPr>
        <p:spPr>
          <a:xfrm>
            <a:off x="4340454" y="43521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2. Extract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AB9CAD-AE02-4068-8EAC-3EA1D1AB8542}"/>
              </a:ext>
            </a:extLst>
          </p:cNvPr>
          <p:cNvSpPr/>
          <p:nvPr/>
        </p:nvSpPr>
        <p:spPr>
          <a:xfrm>
            <a:off x="6129091" y="4308740"/>
            <a:ext cx="1738186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7106AF8-34A4-4C62-9822-8D16A64E1642}"/>
              </a:ext>
            </a:extLst>
          </p:cNvPr>
          <p:cNvSpPr txBox="1"/>
          <p:nvPr/>
        </p:nvSpPr>
        <p:spPr>
          <a:xfrm>
            <a:off x="6080731" y="4358532"/>
            <a:ext cx="187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3. Transform &amp; Load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59CBE54-BC03-44CA-87EB-0DCB0304AA85}"/>
              </a:ext>
            </a:extLst>
          </p:cNvPr>
          <p:cNvSpPr/>
          <p:nvPr/>
        </p:nvSpPr>
        <p:spPr>
          <a:xfrm>
            <a:off x="7925384" y="4308740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D31782-317B-4DC6-B359-79F8111BA13B}"/>
              </a:ext>
            </a:extLst>
          </p:cNvPr>
          <p:cNvSpPr txBox="1"/>
          <p:nvPr/>
        </p:nvSpPr>
        <p:spPr>
          <a:xfrm>
            <a:off x="7958542" y="4357767"/>
            <a:ext cx="841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4. Refresh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5B8DA5D-EA86-492D-85A8-5FFB002D5952}"/>
              </a:ext>
            </a:extLst>
          </p:cNvPr>
          <p:cNvCxnSpPr>
            <a:cxnSpLocks/>
          </p:cNvCxnSpPr>
          <p:nvPr/>
        </p:nvCxnSpPr>
        <p:spPr>
          <a:xfrm>
            <a:off x="2156026" y="5029865"/>
            <a:ext cx="40303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F8E7CED0-0CAB-4FCA-A924-37F8606B5BE3}"/>
              </a:ext>
            </a:extLst>
          </p:cNvPr>
          <p:cNvSpPr txBox="1"/>
          <p:nvPr/>
        </p:nvSpPr>
        <p:spPr>
          <a:xfrm>
            <a:off x="2925223" y="4900503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Landing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30C41D-34C7-4C65-BCD5-E02E9E083730}"/>
              </a:ext>
            </a:extLst>
          </p:cNvPr>
          <p:cNvSpPr txBox="1"/>
          <p:nvPr/>
        </p:nvSpPr>
        <p:spPr>
          <a:xfrm>
            <a:off x="4720813" y="4834382"/>
            <a:ext cx="69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Staging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4288089-C21C-453D-92BF-5A22F501613E}"/>
              </a:ext>
            </a:extLst>
          </p:cNvPr>
          <p:cNvSpPr txBox="1"/>
          <p:nvPr/>
        </p:nvSpPr>
        <p:spPr>
          <a:xfrm>
            <a:off x="6532575" y="4831883"/>
            <a:ext cx="957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Star Schema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15BD987D-4A1B-4E75-9D16-B3A8C1C8F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475" y="4825077"/>
            <a:ext cx="342900" cy="352425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AB208A65-789F-4E25-8916-2CE9AC3510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475" y="5150094"/>
            <a:ext cx="342900" cy="352425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D2C7B3C6-570B-44D2-BABD-A3449B46CC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1475" y="5490784"/>
            <a:ext cx="342900" cy="352425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F8DE11D9-F9E9-449E-8312-96BB0F857651}"/>
              </a:ext>
            </a:extLst>
          </p:cNvPr>
          <p:cNvSpPr txBox="1"/>
          <p:nvPr/>
        </p:nvSpPr>
        <p:spPr>
          <a:xfrm>
            <a:off x="8336178" y="4838668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Finance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4710B70-6F24-457F-89F5-B581B340B382}"/>
              </a:ext>
            </a:extLst>
          </p:cNvPr>
          <p:cNvSpPr txBox="1"/>
          <p:nvPr/>
        </p:nvSpPr>
        <p:spPr>
          <a:xfrm>
            <a:off x="8355062" y="5176640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Sales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BA141C9-0C5E-47D0-89AC-B33ABE4242FC}"/>
              </a:ext>
            </a:extLst>
          </p:cNvPr>
          <p:cNvSpPr txBox="1"/>
          <p:nvPr/>
        </p:nvSpPr>
        <p:spPr>
          <a:xfrm>
            <a:off x="8364375" y="5525203"/>
            <a:ext cx="914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Scorecards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3165F6-B58D-4763-988A-BC603732B582}"/>
              </a:ext>
            </a:extLst>
          </p:cNvPr>
          <p:cNvGrpSpPr/>
          <p:nvPr/>
        </p:nvGrpSpPr>
        <p:grpSpPr>
          <a:xfrm>
            <a:off x="3201047" y="3341619"/>
            <a:ext cx="5530853" cy="966358"/>
            <a:chOff x="3201047" y="3341619"/>
            <a:chExt cx="5530853" cy="966358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6FA3197-841F-46DC-9724-79A8E3D85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1047" y="3367333"/>
              <a:ext cx="1300907" cy="914823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54C57A1-25E7-43B0-95B8-ADC176ADC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364" y="3341619"/>
              <a:ext cx="717465" cy="96635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3715498-97EA-4BD7-9941-D1D718E62458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74" y="3351282"/>
              <a:ext cx="426775" cy="95669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443121A-32F4-482D-9EDB-3CADF74A1328}"/>
                </a:ext>
              </a:extLst>
            </p:cNvPr>
            <p:cNvCxnSpPr>
              <a:cxnSpLocks/>
            </p:cNvCxnSpPr>
            <p:nvPr/>
          </p:nvCxnSpPr>
          <p:spPr>
            <a:xfrm>
              <a:off x="7577611" y="3360944"/>
              <a:ext cx="1154289" cy="92121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A97ABC8C-4297-400A-BAF6-22ABB78DAF02}"/>
              </a:ext>
            </a:extLst>
          </p:cNvPr>
          <p:cNvSpPr txBox="1"/>
          <p:nvPr/>
        </p:nvSpPr>
        <p:spPr>
          <a:xfrm>
            <a:off x="4501954" y="70144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Calibri" panose="020F0502020204030204" pitchFamily="34" charset="0"/>
                <a:cs typeface="Calibri" panose="020F0502020204030204" pitchFamily="34" charset="0"/>
              </a:rPr>
              <a:t>SSIS Framework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1AB23DC-3952-4B98-BA07-6C8D5FD1E5E0}"/>
              </a:ext>
            </a:extLst>
          </p:cNvPr>
          <p:cNvSpPr txBox="1"/>
          <p:nvPr/>
        </p:nvSpPr>
        <p:spPr>
          <a:xfrm>
            <a:off x="5518347" y="2548561"/>
            <a:ext cx="116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SQL Procedures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D1ABAFD-1FB1-4FC1-B1F6-560BA94F257D}"/>
              </a:ext>
            </a:extLst>
          </p:cNvPr>
          <p:cNvSpPr/>
          <p:nvPr/>
        </p:nvSpPr>
        <p:spPr>
          <a:xfrm>
            <a:off x="4368095" y="445562"/>
            <a:ext cx="3310529" cy="814753"/>
          </a:xfrm>
          <a:prstGeom prst="rect">
            <a:avLst/>
          </a:prstGeom>
          <a:solidFill>
            <a:srgbClr val="6DE5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00" dirty="0">
                <a:solidFill>
                  <a:schemeClr val="tx1"/>
                </a:solidFill>
              </a:rPr>
              <a:t>Enterprise Features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075039E-F2A5-4F67-880F-04D6A30ABAB1}"/>
              </a:ext>
            </a:extLst>
          </p:cNvPr>
          <p:cNvSpPr/>
          <p:nvPr/>
        </p:nvSpPr>
        <p:spPr>
          <a:xfrm>
            <a:off x="4643210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EBDDE3-E4F3-4FDB-9708-2088FDC974F8}"/>
              </a:ext>
            </a:extLst>
          </p:cNvPr>
          <p:cNvSpPr/>
          <p:nvPr/>
        </p:nvSpPr>
        <p:spPr>
          <a:xfrm>
            <a:off x="5635339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Lineage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29CAFDC-2ED3-4F42-BCA6-A3CAC9C27097}"/>
              </a:ext>
            </a:extLst>
          </p:cNvPr>
          <p:cNvSpPr/>
          <p:nvPr/>
        </p:nvSpPr>
        <p:spPr>
          <a:xfrm>
            <a:off x="6577876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Error Handling</a:t>
            </a:r>
          </a:p>
        </p:txBody>
      </p:sp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4170" y="66841"/>
            <a:ext cx="3767234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SSIS Paradigm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 Shift</a:t>
            </a: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231" name="Object 230">
            <a:extLst>
              <a:ext uri="{FF2B5EF4-FFF2-40B4-BE49-F238E27FC236}">
                <a16:creationId xmlns:a16="http://schemas.microsoft.com/office/drawing/2014/main" id="{B84C0B83-6CEE-48AB-B6A5-9D3B41D3F3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104" y="2184958"/>
          <a:ext cx="37795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393480" imgH="317160" progId="">
                  <p:embed/>
                </p:oleObj>
              </mc:Choice>
              <mc:Fallback>
                <p:oleObj r:id="rId17" imgW="393480" imgH="317160" progId="">
                  <p:embed/>
                  <p:pic>
                    <p:nvPicPr>
                      <p:cNvPr id="231" name="Object 230">
                        <a:extLst>
                          <a:ext uri="{FF2B5EF4-FFF2-40B4-BE49-F238E27FC236}">
                            <a16:creationId xmlns:a16="http://schemas.microsoft.com/office/drawing/2014/main" id="{B84C0B83-6CEE-48AB-B6A5-9D3B41D3F3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05104" y="2184958"/>
                        <a:ext cx="37795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" name="TextBox 231">
            <a:extLst>
              <a:ext uri="{FF2B5EF4-FFF2-40B4-BE49-F238E27FC236}">
                <a16:creationId xmlns:a16="http://schemas.microsoft.com/office/drawing/2014/main" id="{650FD9FA-B9E6-4384-BEDB-0CD663EFAD1E}"/>
              </a:ext>
            </a:extLst>
          </p:cNvPr>
          <p:cNvSpPr txBox="1"/>
          <p:nvPr/>
        </p:nvSpPr>
        <p:spPr>
          <a:xfrm>
            <a:off x="5506514" y="2244846"/>
            <a:ext cx="1103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DTSX Packages</a:t>
            </a:r>
          </a:p>
        </p:txBody>
      </p:sp>
      <p:pic>
        <p:nvPicPr>
          <p:cNvPr id="233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9115020B-5F70-48C8-9A4A-0386C3C3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82" y="2560143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924D078-6BCD-4C8D-A880-921D25BE9D52}"/>
              </a:ext>
            </a:extLst>
          </p:cNvPr>
          <p:cNvSpPr txBox="1"/>
          <p:nvPr/>
        </p:nvSpPr>
        <p:spPr>
          <a:xfrm>
            <a:off x="5510969" y="2893517"/>
            <a:ext cx="1909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Polybase (or BULK IMPORT)</a:t>
            </a:r>
          </a:p>
        </p:txBody>
      </p:sp>
      <p:pic>
        <p:nvPicPr>
          <p:cNvPr id="235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A057F896-8C3E-420D-B72E-576B1442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04" y="2905099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743A1FF-84E8-4B63-9F76-E534900CA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751" y="4805889"/>
            <a:ext cx="302406" cy="341176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E45C0894-F86B-4AC8-B09B-CA0AE9424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134" y="4799794"/>
            <a:ext cx="302406" cy="341176"/>
          </a:xfrm>
          <a:prstGeom prst="rect">
            <a:avLst/>
          </a:prstGeom>
        </p:spPr>
      </p:pic>
      <p:graphicFrame>
        <p:nvGraphicFramePr>
          <p:cNvPr id="238" name="Object 237">
            <a:extLst>
              <a:ext uri="{FF2B5EF4-FFF2-40B4-BE49-F238E27FC236}">
                <a16:creationId xmlns:a16="http://schemas.microsoft.com/office/drawing/2014/main" id="{17F4228C-4115-44CE-A6A4-7C1C3E2AC8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9553" y="83234"/>
          <a:ext cx="37795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93480" imgH="317160" progId="">
                  <p:embed/>
                </p:oleObj>
              </mc:Choice>
              <mc:Fallback>
                <p:oleObj r:id="rId20" imgW="393480" imgH="317160" progId="">
                  <p:embed/>
                  <p:pic>
                    <p:nvPicPr>
                      <p:cNvPr id="238" name="Object 237">
                        <a:extLst>
                          <a:ext uri="{FF2B5EF4-FFF2-40B4-BE49-F238E27FC236}">
                            <a16:creationId xmlns:a16="http://schemas.microsoft.com/office/drawing/2014/main" id="{17F4228C-4115-44CE-A6A4-7C1C3E2AC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09553" y="83234"/>
                        <a:ext cx="37795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" name="Rectangle 239">
            <a:extLst>
              <a:ext uri="{FF2B5EF4-FFF2-40B4-BE49-F238E27FC236}">
                <a16:creationId xmlns:a16="http://schemas.microsoft.com/office/drawing/2014/main" id="{D7751010-FFCA-42FC-A9C3-599355A5405A}"/>
              </a:ext>
            </a:extLst>
          </p:cNvPr>
          <p:cNvSpPr/>
          <p:nvPr/>
        </p:nvSpPr>
        <p:spPr>
          <a:xfrm>
            <a:off x="4368095" y="1607637"/>
            <a:ext cx="3310529" cy="249263"/>
          </a:xfrm>
          <a:prstGeom prst="rect">
            <a:avLst/>
          </a:prstGeom>
          <a:solidFill>
            <a:srgbClr val="0C8E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Orchestration</a:t>
            </a:r>
          </a:p>
        </p:txBody>
      </p:sp>
      <p:pic>
        <p:nvPicPr>
          <p:cNvPr id="61" name="Picture 2" descr="Blank-black-folder icon 1024x1024px (ico, png, icns) - free ...">
            <a:extLst>
              <a:ext uri="{FF2B5EF4-FFF2-40B4-BE49-F238E27FC236}">
                <a16:creationId xmlns:a16="http://schemas.microsoft.com/office/drawing/2014/main" id="{6E86B01F-E18F-47A8-B880-ED5664BE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26" y="4906459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4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14" grpId="0"/>
      <p:bldP spid="217" grpId="0" animBg="1"/>
      <p:bldP spid="219" grpId="0" animBg="1"/>
      <p:bldP spid="220" grpId="0" animBg="1"/>
      <p:bldP spid="221" grpId="0" animBg="1"/>
      <p:bldP spid="232" grpId="0"/>
      <p:bldP spid="234" grpId="0"/>
      <p:bldP spid="2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4169" y="66841"/>
            <a:ext cx="4842697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60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Demo of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 DWA in SSIS (5 mins)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rgbClr val="00BF6F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E427-0B4F-1FFD-A3DF-C22AC45C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" y="485614"/>
            <a:ext cx="11080607" cy="62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CFB4716-B25F-4662-AEE2-4D87E6935D09}"/>
              </a:ext>
            </a:extLst>
          </p:cNvPr>
          <p:cNvGrpSpPr/>
          <p:nvPr/>
        </p:nvGrpSpPr>
        <p:grpSpPr>
          <a:xfrm>
            <a:off x="4360433" y="1315010"/>
            <a:ext cx="3356971" cy="2026797"/>
            <a:chOff x="4397178" y="1334147"/>
            <a:chExt cx="3356971" cy="202679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CA296113-7534-469A-B3ED-C6B57980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7178" y="1913144"/>
              <a:ext cx="3356971" cy="1447800"/>
            </a:xfrm>
            <a:prstGeom prst="rect">
              <a:avLst/>
            </a:prstGeom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5C283F7-394B-4F93-A09F-3609E006DD38}"/>
                </a:ext>
              </a:extLst>
            </p:cNvPr>
            <p:cNvSpPr/>
            <p:nvPr/>
          </p:nvSpPr>
          <p:spPr>
            <a:xfrm>
              <a:off x="4397178" y="1334147"/>
              <a:ext cx="3310529" cy="249263"/>
            </a:xfrm>
            <a:prstGeom prst="rect">
              <a:avLst/>
            </a:prstGeom>
            <a:solidFill>
              <a:srgbClr val="0C8E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Controller / Worker</a:t>
              </a:r>
            </a:p>
          </p:txBody>
        </p:sp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0B0E9FB5-D931-4F42-B0BF-5A218FD2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6" y="3496732"/>
            <a:ext cx="2057400" cy="296258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4E069B9-33E4-4314-9490-87AA2193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434" y="439476"/>
            <a:ext cx="381000" cy="287679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BFA79A63-B3C1-4577-A3E7-DCC112F3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64" y="3691278"/>
            <a:ext cx="581025" cy="58102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B279B675-8203-4EE4-BDE4-3E64CC646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36" y="4245355"/>
            <a:ext cx="590550" cy="4572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6B3F753-265B-4B77-8CE8-63476C138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64" y="4826380"/>
            <a:ext cx="371475" cy="4191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58F5A7E6-A7AF-4D22-8788-6BF4EDDC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36" y="5352335"/>
            <a:ext cx="457200" cy="4572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A2AA13CF-A1F8-4137-B518-8A178F1A4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39" y="5829680"/>
            <a:ext cx="457200" cy="466725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F2E59F6-5023-4998-95BF-61F90C505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89" y="3822134"/>
            <a:ext cx="904875" cy="333375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BC7C2C19-75A3-4286-85E5-74049DABE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689" y="4286365"/>
            <a:ext cx="714375" cy="333375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9434DB9F-3363-4BB1-9789-BA100B4819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689" y="4869242"/>
            <a:ext cx="828675" cy="333375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9E3321C-DFC3-41E3-8AB9-1A9154218F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646" y="5352335"/>
            <a:ext cx="666750" cy="33337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C1967472-F6E2-45E5-9194-FD8838A0D1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695" y="5807344"/>
            <a:ext cx="866775" cy="333375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FD66B16E-C210-443B-913B-B6A60284DC7B}"/>
              </a:ext>
            </a:extLst>
          </p:cNvPr>
          <p:cNvSpPr/>
          <p:nvPr/>
        </p:nvSpPr>
        <p:spPr>
          <a:xfrm>
            <a:off x="2482437" y="4307977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431B0B-FECE-4F5B-B96A-49F982E9D470}"/>
              </a:ext>
            </a:extLst>
          </p:cNvPr>
          <p:cNvSpPr txBox="1"/>
          <p:nvPr/>
        </p:nvSpPr>
        <p:spPr>
          <a:xfrm>
            <a:off x="2519509" y="435776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1. Ingest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74138E3-BE6D-45DD-BB03-2AB99049108C}"/>
              </a:ext>
            </a:extLst>
          </p:cNvPr>
          <p:cNvSpPr/>
          <p:nvPr/>
        </p:nvSpPr>
        <p:spPr>
          <a:xfrm>
            <a:off x="4306294" y="4308740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BEAAC25-8C85-4D8C-8C95-0D29BD1EA34E}"/>
              </a:ext>
            </a:extLst>
          </p:cNvPr>
          <p:cNvSpPr txBox="1"/>
          <p:nvPr/>
        </p:nvSpPr>
        <p:spPr>
          <a:xfrm>
            <a:off x="4340454" y="43521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2. Extract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AB9CAD-AE02-4068-8EAC-3EA1D1AB8542}"/>
              </a:ext>
            </a:extLst>
          </p:cNvPr>
          <p:cNvSpPr/>
          <p:nvPr/>
        </p:nvSpPr>
        <p:spPr>
          <a:xfrm>
            <a:off x="6129091" y="4308740"/>
            <a:ext cx="1738186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7106AF8-34A4-4C62-9822-8D16A64E1642}"/>
              </a:ext>
            </a:extLst>
          </p:cNvPr>
          <p:cNvSpPr txBox="1"/>
          <p:nvPr/>
        </p:nvSpPr>
        <p:spPr>
          <a:xfrm>
            <a:off x="6080731" y="4358532"/>
            <a:ext cx="187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3. Transform &amp; Load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59CBE54-BC03-44CA-87EB-0DCB0304AA85}"/>
              </a:ext>
            </a:extLst>
          </p:cNvPr>
          <p:cNvSpPr/>
          <p:nvPr/>
        </p:nvSpPr>
        <p:spPr>
          <a:xfrm>
            <a:off x="7925384" y="4308740"/>
            <a:ext cx="1749609" cy="376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IE" sz="2400" dirty="0">
              <a:solidFill>
                <a:schemeClr val="accent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D31782-317B-4DC6-B359-79F8111BA13B}"/>
              </a:ext>
            </a:extLst>
          </p:cNvPr>
          <p:cNvSpPr txBox="1"/>
          <p:nvPr/>
        </p:nvSpPr>
        <p:spPr>
          <a:xfrm>
            <a:off x="7958542" y="4357767"/>
            <a:ext cx="841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4. Refresh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5B8DA5D-EA86-492D-85A8-5FFB002D5952}"/>
              </a:ext>
            </a:extLst>
          </p:cNvPr>
          <p:cNvCxnSpPr>
            <a:cxnSpLocks/>
          </p:cNvCxnSpPr>
          <p:nvPr/>
        </p:nvCxnSpPr>
        <p:spPr>
          <a:xfrm>
            <a:off x="2156026" y="5029865"/>
            <a:ext cx="40303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F8E7CED0-0CAB-4FCA-A924-37F8606B5BE3}"/>
              </a:ext>
            </a:extLst>
          </p:cNvPr>
          <p:cNvSpPr txBox="1"/>
          <p:nvPr/>
        </p:nvSpPr>
        <p:spPr>
          <a:xfrm>
            <a:off x="2950073" y="4793222"/>
            <a:ext cx="790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Landing</a:t>
            </a:r>
            <a:br>
              <a:rPr lang="en-IE" sz="1200" dirty="0"/>
            </a:br>
            <a:r>
              <a:rPr lang="en-IE" sz="1200" dirty="0"/>
              <a:t>Data Lake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30C41D-34C7-4C65-BCD5-E02E9E083730}"/>
              </a:ext>
            </a:extLst>
          </p:cNvPr>
          <p:cNvSpPr txBox="1"/>
          <p:nvPr/>
        </p:nvSpPr>
        <p:spPr>
          <a:xfrm>
            <a:off x="4720813" y="4834382"/>
            <a:ext cx="69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Staging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4288089-C21C-453D-92BF-5A22F501613E}"/>
              </a:ext>
            </a:extLst>
          </p:cNvPr>
          <p:cNvSpPr txBox="1"/>
          <p:nvPr/>
        </p:nvSpPr>
        <p:spPr>
          <a:xfrm>
            <a:off x="6532575" y="4831883"/>
            <a:ext cx="957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Star Schema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15BD987D-4A1B-4E75-9D16-B3A8C1C8F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475" y="4825077"/>
            <a:ext cx="342900" cy="352425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AB208A65-789F-4E25-8916-2CE9AC351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475" y="5150094"/>
            <a:ext cx="342900" cy="352425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D2C7B3C6-570B-44D2-BABD-A3449B46CC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1475" y="5490784"/>
            <a:ext cx="342900" cy="352425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F8DE11D9-F9E9-449E-8312-96BB0F857651}"/>
              </a:ext>
            </a:extLst>
          </p:cNvPr>
          <p:cNvSpPr txBox="1"/>
          <p:nvPr/>
        </p:nvSpPr>
        <p:spPr>
          <a:xfrm>
            <a:off x="8336178" y="4838668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Finance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4710B70-6F24-457F-89F5-B581B340B382}"/>
              </a:ext>
            </a:extLst>
          </p:cNvPr>
          <p:cNvSpPr txBox="1"/>
          <p:nvPr/>
        </p:nvSpPr>
        <p:spPr>
          <a:xfrm>
            <a:off x="8355062" y="5176640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Sales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BA141C9-0C5E-47D0-89AC-B33ABE4242FC}"/>
              </a:ext>
            </a:extLst>
          </p:cNvPr>
          <p:cNvSpPr txBox="1"/>
          <p:nvPr/>
        </p:nvSpPr>
        <p:spPr>
          <a:xfrm>
            <a:off x="8364375" y="5525203"/>
            <a:ext cx="914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/>
              <a:t>Scorecards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3165F6-B58D-4763-988A-BC603732B582}"/>
              </a:ext>
            </a:extLst>
          </p:cNvPr>
          <p:cNvGrpSpPr/>
          <p:nvPr/>
        </p:nvGrpSpPr>
        <p:grpSpPr>
          <a:xfrm>
            <a:off x="3201047" y="3341619"/>
            <a:ext cx="5530853" cy="966358"/>
            <a:chOff x="3201047" y="3341619"/>
            <a:chExt cx="5530853" cy="966358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6FA3197-841F-46DC-9724-79A8E3D85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1047" y="3367333"/>
              <a:ext cx="1300907" cy="914823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54C57A1-25E7-43B0-95B8-ADC176ADC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364" y="3341619"/>
              <a:ext cx="717465" cy="96635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3715498-97EA-4BD7-9941-D1D718E62458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74" y="3351282"/>
              <a:ext cx="426775" cy="95669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443121A-32F4-482D-9EDB-3CADF74A1328}"/>
                </a:ext>
              </a:extLst>
            </p:cNvPr>
            <p:cNvCxnSpPr>
              <a:cxnSpLocks/>
            </p:cNvCxnSpPr>
            <p:nvPr/>
          </p:nvCxnSpPr>
          <p:spPr>
            <a:xfrm>
              <a:off x="7577611" y="3360944"/>
              <a:ext cx="1154289" cy="92121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A97ABC8C-4297-400A-BAF6-22ABB78DAF02}"/>
              </a:ext>
            </a:extLst>
          </p:cNvPr>
          <p:cNvSpPr txBox="1"/>
          <p:nvPr/>
        </p:nvSpPr>
        <p:spPr>
          <a:xfrm>
            <a:off x="4501954" y="70144"/>
            <a:ext cx="21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Calibri" panose="020F0502020204030204" pitchFamily="34" charset="0"/>
                <a:cs typeface="Calibri" panose="020F0502020204030204" pitchFamily="34" charset="0"/>
              </a:rPr>
              <a:t>Synapse Framework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1AB23DC-3952-4B98-BA07-6C8D5FD1E5E0}"/>
              </a:ext>
            </a:extLst>
          </p:cNvPr>
          <p:cNvSpPr txBox="1"/>
          <p:nvPr/>
        </p:nvSpPr>
        <p:spPr>
          <a:xfrm>
            <a:off x="4938342" y="2489218"/>
            <a:ext cx="116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SQL Procedures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D1ABAFD-1FB1-4FC1-B1F6-560BA94F257D}"/>
              </a:ext>
            </a:extLst>
          </p:cNvPr>
          <p:cNvSpPr/>
          <p:nvPr/>
        </p:nvSpPr>
        <p:spPr>
          <a:xfrm>
            <a:off x="4368095" y="445562"/>
            <a:ext cx="3310529" cy="814753"/>
          </a:xfrm>
          <a:prstGeom prst="rect">
            <a:avLst/>
          </a:prstGeom>
          <a:solidFill>
            <a:srgbClr val="6DE5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00" dirty="0">
                <a:solidFill>
                  <a:schemeClr val="tx1"/>
                </a:solidFill>
              </a:rPr>
              <a:t>Enterprise Features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075039E-F2A5-4F67-880F-04D6A30ABAB1}"/>
              </a:ext>
            </a:extLst>
          </p:cNvPr>
          <p:cNvSpPr/>
          <p:nvPr/>
        </p:nvSpPr>
        <p:spPr>
          <a:xfrm>
            <a:off x="4643210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BEBDDE3-E4F3-4FDB-9708-2088FDC974F8}"/>
              </a:ext>
            </a:extLst>
          </p:cNvPr>
          <p:cNvSpPr/>
          <p:nvPr/>
        </p:nvSpPr>
        <p:spPr>
          <a:xfrm>
            <a:off x="5635339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Lineage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29CAFDC-2ED3-4F42-BCA6-A3CAC9C27097}"/>
              </a:ext>
            </a:extLst>
          </p:cNvPr>
          <p:cNvSpPr/>
          <p:nvPr/>
        </p:nvSpPr>
        <p:spPr>
          <a:xfrm>
            <a:off x="6577876" y="712487"/>
            <a:ext cx="847744" cy="425370"/>
          </a:xfrm>
          <a:prstGeom prst="rect">
            <a:avLst/>
          </a:prstGeom>
          <a:solidFill>
            <a:srgbClr val="119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Error Handling</a:t>
            </a:r>
          </a:p>
        </p:txBody>
      </p:sp>
      <p:sp>
        <p:nvSpPr>
          <p:cNvPr id="222" name="Title 1">
            <a:extLst>
              <a:ext uri="{FF2B5EF4-FFF2-40B4-BE49-F238E27FC236}">
                <a16:creationId xmlns:a16="http://schemas.microsoft.com/office/drawing/2014/main" id="{3C40B4AA-0F90-48F4-A3E1-E31322C4E2F6}"/>
              </a:ext>
            </a:extLst>
          </p:cNvPr>
          <p:cNvSpPr txBox="1">
            <a:spLocks/>
          </p:cNvSpPr>
          <p:nvPr/>
        </p:nvSpPr>
        <p:spPr>
          <a:xfrm>
            <a:off x="144170" y="66841"/>
            <a:ext cx="3767234" cy="418774"/>
          </a:xfrm>
          <a:prstGeom prst="rect">
            <a:avLst/>
          </a:prstGeom>
        </p:spPr>
        <p:txBody>
          <a:bodyPr vert="horz" lIns="0" tIns="0" rIns="0" bIns="0" rtlCol="0" anchor="ctr">
            <a:normAutofit fontScale="75000" lnSpcReduction="20000"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760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rgbClr val="00BF6F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ADF/Synapse 2019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0FD9FA-B9E6-4384-BEDB-0CD663EFAD1E}"/>
              </a:ext>
            </a:extLst>
          </p:cNvPr>
          <p:cNvSpPr txBox="1"/>
          <p:nvPr/>
        </p:nvSpPr>
        <p:spPr>
          <a:xfrm>
            <a:off x="4921570" y="2169156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233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9115020B-5F70-48C8-9A4A-0386C3C3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69" y="2508963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924D078-6BCD-4C8D-A880-921D25BE9D52}"/>
              </a:ext>
            </a:extLst>
          </p:cNvPr>
          <p:cNvSpPr txBox="1"/>
          <p:nvPr/>
        </p:nvSpPr>
        <p:spPr>
          <a:xfrm>
            <a:off x="4938342" y="2833915"/>
            <a:ext cx="869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COPY INTO</a:t>
            </a:r>
          </a:p>
        </p:txBody>
      </p:sp>
      <p:pic>
        <p:nvPicPr>
          <p:cNvPr id="235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A057F896-8C3E-420D-B72E-576B1442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68" y="2845931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8" name="Object 237">
            <a:extLst>
              <a:ext uri="{FF2B5EF4-FFF2-40B4-BE49-F238E27FC236}">
                <a16:creationId xmlns:a16="http://schemas.microsoft.com/office/drawing/2014/main" id="{17F4228C-4115-44CE-A6A4-7C1C3E2AC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04270"/>
              </p:ext>
            </p:extLst>
          </p:nvPr>
        </p:nvGraphicFramePr>
        <p:xfrm>
          <a:off x="4009553" y="83234"/>
          <a:ext cx="37795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393480" imgH="317160" progId="">
                  <p:embed/>
                </p:oleObj>
              </mc:Choice>
              <mc:Fallback>
                <p:oleObj r:id="rId17" imgW="393480" imgH="317160" progId="">
                  <p:embed/>
                  <p:pic>
                    <p:nvPicPr>
                      <p:cNvPr id="238" name="Object 237">
                        <a:extLst>
                          <a:ext uri="{FF2B5EF4-FFF2-40B4-BE49-F238E27FC236}">
                            <a16:creationId xmlns:a16="http://schemas.microsoft.com/office/drawing/2014/main" id="{17F4228C-4115-44CE-A6A4-7C1C3E2AC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09553" y="83234"/>
                        <a:ext cx="37795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TextBox 238">
            <a:extLst>
              <a:ext uri="{FF2B5EF4-FFF2-40B4-BE49-F238E27FC236}">
                <a16:creationId xmlns:a16="http://schemas.microsoft.com/office/drawing/2014/main" id="{C04246A0-9E4E-4466-B3BC-A0FDE007743D}"/>
              </a:ext>
            </a:extLst>
          </p:cNvPr>
          <p:cNvSpPr txBox="1"/>
          <p:nvPr/>
        </p:nvSpPr>
        <p:spPr>
          <a:xfrm>
            <a:off x="-11490" y="6459848"/>
            <a:ext cx="898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19"/>
              </a:rPr>
              <a:t>https://prodata.ie/2021/10/03/a-dw-automation-maturity-model-2-3</a:t>
            </a:r>
            <a:r>
              <a:rPr lang="en-IE" dirty="0"/>
              <a:t> 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D7751010-FFCA-42FC-A9C3-599355A5405A}"/>
              </a:ext>
            </a:extLst>
          </p:cNvPr>
          <p:cNvSpPr/>
          <p:nvPr/>
        </p:nvSpPr>
        <p:spPr>
          <a:xfrm>
            <a:off x="4368095" y="1607637"/>
            <a:ext cx="3310529" cy="249263"/>
          </a:xfrm>
          <a:prstGeom prst="rect">
            <a:avLst/>
          </a:prstGeom>
          <a:solidFill>
            <a:srgbClr val="0C8E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sz="1200" dirty="0">
                <a:solidFill>
                  <a:schemeClr val="bg1"/>
                </a:solidFill>
              </a:rPr>
              <a:t>Orchestration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9FD2C86-6056-4722-A7E5-00F659D6CD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8670" y="2163772"/>
            <a:ext cx="342900" cy="35242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F5AC97-A7F4-4FE0-9001-0DA413507E6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72759" y="2174510"/>
            <a:ext cx="333375" cy="31432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B80D9C1-07E5-4A68-BE93-BFE2BFCFCA27}"/>
              </a:ext>
            </a:extLst>
          </p:cNvPr>
          <p:cNvSpPr txBox="1"/>
          <p:nvPr/>
        </p:nvSpPr>
        <p:spPr>
          <a:xfrm>
            <a:off x="6214078" y="2211836"/>
            <a:ext cx="118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Azure Functions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6F3D045-3FB4-499E-826A-8CB298E48AC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77009" y="4871201"/>
            <a:ext cx="427945" cy="3524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195D156-514D-4FB8-BA1A-1666FB26493F}"/>
              </a:ext>
            </a:extLst>
          </p:cNvPr>
          <p:cNvSpPr txBox="1"/>
          <p:nvPr/>
        </p:nvSpPr>
        <p:spPr>
          <a:xfrm>
            <a:off x="4653157" y="5157075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68CFEB9-7763-4161-9CF9-E8C9F47F9F3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10257" y="5151691"/>
            <a:ext cx="342900" cy="35242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A51B74C-008C-400B-BF1F-F42053D9AA7F}"/>
              </a:ext>
            </a:extLst>
          </p:cNvPr>
          <p:cNvSpPr txBox="1"/>
          <p:nvPr/>
        </p:nvSpPr>
        <p:spPr>
          <a:xfrm>
            <a:off x="4678108" y="5501315"/>
            <a:ext cx="869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COPY INTO</a:t>
            </a:r>
          </a:p>
        </p:txBody>
      </p:sp>
      <p:pic>
        <p:nvPicPr>
          <p:cNvPr id="70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1002D6F0-3586-4D3B-AC02-1EC9386B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34" y="5513331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FF47441-D39C-4049-B9F0-CA5D0C342EC4}"/>
              </a:ext>
            </a:extLst>
          </p:cNvPr>
          <p:cNvSpPr txBox="1"/>
          <p:nvPr/>
        </p:nvSpPr>
        <p:spPr>
          <a:xfrm>
            <a:off x="6565757" y="5197829"/>
            <a:ext cx="116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SQL Procedures</a:t>
            </a:r>
          </a:p>
        </p:txBody>
      </p:sp>
      <p:pic>
        <p:nvPicPr>
          <p:cNvPr id="72" name="Picture 8" descr="What is the Stored Procedure in MySQL? learn easy in 2 steps. | by Sumant  jha | Medium">
            <a:extLst>
              <a:ext uri="{FF2B5EF4-FFF2-40B4-BE49-F238E27FC236}">
                <a16:creationId xmlns:a16="http://schemas.microsoft.com/office/drawing/2014/main" id="{7850DCCE-9365-401A-B5DD-13B17353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084" y="5217574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E73BD4E-B0F3-428B-83ED-334E553BFB50}"/>
              </a:ext>
            </a:extLst>
          </p:cNvPr>
          <p:cNvSpPr txBox="1"/>
          <p:nvPr/>
        </p:nvSpPr>
        <p:spPr>
          <a:xfrm>
            <a:off x="2932370" y="5234053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6D0DE27-4355-45DC-9C68-26D4F8DA7A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89470" y="5228669"/>
            <a:ext cx="342900" cy="35242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F4F6612-E5E1-446C-A628-76181D85DFE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6974" y="5535290"/>
            <a:ext cx="333375" cy="31432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5554465-5632-434E-9209-9B3B73E975BB}"/>
              </a:ext>
            </a:extLst>
          </p:cNvPr>
          <p:cNvSpPr txBox="1"/>
          <p:nvPr/>
        </p:nvSpPr>
        <p:spPr>
          <a:xfrm>
            <a:off x="2878293" y="5572616"/>
            <a:ext cx="118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Azure Functions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A2EBFB9-16FE-410A-877D-929CA3E3E9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5293" y="5860177"/>
            <a:ext cx="333375" cy="31432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2E6FAF9-7A5C-43F6-B2EE-9CD6D9C0590A}"/>
              </a:ext>
            </a:extLst>
          </p:cNvPr>
          <p:cNvSpPr txBox="1"/>
          <p:nvPr/>
        </p:nvSpPr>
        <p:spPr>
          <a:xfrm>
            <a:off x="4586612" y="5897503"/>
            <a:ext cx="118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Azure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3B7280-6953-4913-AB00-53C6ED912A83}"/>
              </a:ext>
            </a:extLst>
          </p:cNvPr>
          <p:cNvGrpSpPr/>
          <p:nvPr/>
        </p:nvGrpSpPr>
        <p:grpSpPr>
          <a:xfrm>
            <a:off x="3994717" y="64798"/>
            <a:ext cx="3669071" cy="3111954"/>
            <a:chOff x="8236120" y="1207893"/>
            <a:chExt cx="3669071" cy="311195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F65E2-850D-4325-B7F9-0C01387CF8EC}"/>
                </a:ext>
              </a:extLst>
            </p:cNvPr>
            <p:cNvSpPr txBox="1"/>
            <p:nvPr/>
          </p:nvSpPr>
          <p:spPr>
            <a:xfrm>
              <a:off x="8728521" y="1207893"/>
              <a:ext cx="1708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b="1" dirty="0">
                  <a:latin typeface="Calibri" panose="020F0502020204030204" pitchFamily="34" charset="0"/>
                  <a:cs typeface="Calibri" panose="020F0502020204030204" pitchFamily="34" charset="0"/>
                </a:rPr>
                <a:t>SSIS Framework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37AD05-12EF-49A3-B28D-FFB58F7A8DCA}"/>
                </a:ext>
              </a:extLst>
            </p:cNvPr>
            <p:cNvSpPr txBox="1"/>
            <p:nvPr/>
          </p:nvSpPr>
          <p:spPr>
            <a:xfrm>
              <a:off x="9744914" y="3686310"/>
              <a:ext cx="1162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SQL Procedures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13A447E-B24F-4F15-B063-C400A2A945E9}"/>
                </a:ext>
              </a:extLst>
            </p:cNvPr>
            <p:cNvSpPr/>
            <p:nvPr/>
          </p:nvSpPr>
          <p:spPr>
            <a:xfrm>
              <a:off x="8594662" y="1583311"/>
              <a:ext cx="3310529" cy="814753"/>
            </a:xfrm>
            <a:prstGeom prst="rect">
              <a:avLst/>
            </a:prstGeom>
            <a:solidFill>
              <a:srgbClr val="6DE5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1200" dirty="0">
                  <a:solidFill>
                    <a:schemeClr val="tx1"/>
                  </a:solidFill>
                </a:rPr>
                <a:t>Enterprise Features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4777977-92F2-42AA-84AE-1AD1775AFBEA}"/>
                </a:ext>
              </a:extLst>
            </p:cNvPr>
            <p:cNvSpPr/>
            <p:nvPr/>
          </p:nvSpPr>
          <p:spPr>
            <a:xfrm>
              <a:off x="8869777" y="1850236"/>
              <a:ext cx="847744" cy="425370"/>
            </a:xfrm>
            <a:prstGeom prst="rect">
              <a:avLst/>
            </a:prstGeom>
            <a:solidFill>
              <a:srgbClr val="1197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Logging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5BA779C-C21B-4912-A283-F2A08E967DAF}"/>
                </a:ext>
              </a:extLst>
            </p:cNvPr>
            <p:cNvSpPr/>
            <p:nvPr/>
          </p:nvSpPr>
          <p:spPr>
            <a:xfrm>
              <a:off x="9861906" y="1850236"/>
              <a:ext cx="847744" cy="425370"/>
            </a:xfrm>
            <a:prstGeom prst="rect">
              <a:avLst/>
            </a:prstGeom>
            <a:solidFill>
              <a:srgbClr val="1197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Lineage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0BEC24B-882F-4ACA-89AA-B78882067320}"/>
                </a:ext>
              </a:extLst>
            </p:cNvPr>
            <p:cNvSpPr/>
            <p:nvPr/>
          </p:nvSpPr>
          <p:spPr>
            <a:xfrm>
              <a:off x="10804443" y="1850236"/>
              <a:ext cx="847744" cy="425370"/>
            </a:xfrm>
            <a:prstGeom prst="rect">
              <a:avLst/>
            </a:prstGeom>
            <a:solidFill>
              <a:srgbClr val="1197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Error Handling</a:t>
              </a:r>
            </a:p>
          </p:txBody>
        </p:sp>
        <p:graphicFrame>
          <p:nvGraphicFramePr>
            <p:cNvPr id="85" name="Object 84">
              <a:extLst>
                <a:ext uri="{FF2B5EF4-FFF2-40B4-BE49-F238E27FC236}">
                  <a16:creationId xmlns:a16="http://schemas.microsoft.com/office/drawing/2014/main" id="{565D03A9-AF04-4714-BD69-9CEFC8D8B1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6735262"/>
                </p:ext>
              </p:extLst>
            </p:nvPr>
          </p:nvGraphicFramePr>
          <p:xfrm>
            <a:off x="9331671" y="3322707"/>
            <a:ext cx="37795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3" imgW="393480" imgH="317160" progId="">
                    <p:embed/>
                  </p:oleObj>
                </mc:Choice>
                <mc:Fallback>
                  <p:oleObj r:id="rId23" imgW="393480" imgH="317160" progId="">
                    <p:embed/>
                    <p:pic>
                      <p:nvPicPr>
                        <p:cNvPr id="85" name="Object 84">
                          <a:extLst>
                            <a:ext uri="{FF2B5EF4-FFF2-40B4-BE49-F238E27FC236}">
                              <a16:creationId xmlns:a16="http://schemas.microsoft.com/office/drawing/2014/main" id="{565D03A9-AF04-4714-BD69-9CEFC8D8B1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331671" y="3322707"/>
                          <a:ext cx="377953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20259C6-EA69-4F1F-BA77-CB3676B418B4}"/>
                </a:ext>
              </a:extLst>
            </p:cNvPr>
            <p:cNvSpPr txBox="1"/>
            <p:nvPr/>
          </p:nvSpPr>
          <p:spPr>
            <a:xfrm>
              <a:off x="9733081" y="3382595"/>
              <a:ext cx="1103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DTSX Packages</a:t>
              </a:r>
            </a:p>
          </p:txBody>
        </p:sp>
        <p:pic>
          <p:nvPicPr>
            <p:cNvPr id="87" name="Picture 8" descr="What is the Stored Procedure in MySQL? learn easy in 2 steps. | by Sumant  jha | Medium">
              <a:extLst>
                <a:ext uri="{FF2B5EF4-FFF2-40B4-BE49-F238E27FC236}">
                  <a16:creationId xmlns:a16="http://schemas.microsoft.com/office/drawing/2014/main" id="{12BB63E4-BB1D-4D69-9D7F-729F7D065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649" y="369789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5BF7F29-36F6-4052-86A7-F6309139C6D8}"/>
                </a:ext>
              </a:extLst>
            </p:cNvPr>
            <p:cNvSpPr txBox="1"/>
            <p:nvPr/>
          </p:nvSpPr>
          <p:spPr>
            <a:xfrm>
              <a:off x="9737536" y="4031266"/>
              <a:ext cx="1909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Polybase (or BULK IMPORT)</a:t>
              </a:r>
            </a:p>
          </p:txBody>
        </p:sp>
        <p:pic>
          <p:nvPicPr>
            <p:cNvPr id="89" name="Picture 8" descr="What is the Stored Procedure in MySQL? learn easy in 2 steps. | by Sumant  jha | Medium">
              <a:extLst>
                <a:ext uri="{FF2B5EF4-FFF2-40B4-BE49-F238E27FC236}">
                  <a16:creationId xmlns:a16="http://schemas.microsoft.com/office/drawing/2014/main" id="{2DFD0605-7432-41B1-AFF8-67D5DEDB2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1271" y="4042848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A4CB60E3-2DE6-4120-95F2-031357BB4B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725426"/>
                </p:ext>
              </p:extLst>
            </p:nvPr>
          </p:nvGraphicFramePr>
          <p:xfrm>
            <a:off x="8236120" y="1220983"/>
            <a:ext cx="377953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393480" imgH="317160" progId="">
                    <p:embed/>
                  </p:oleObj>
                </mc:Choice>
                <mc:Fallback>
                  <p:oleObj r:id="rId17" imgW="393480" imgH="317160" progId="">
                    <p:embed/>
                    <p:pic>
                      <p:nvPicPr>
                        <p:cNvPr id="90" name="Object 89">
                          <a:extLst>
                            <a:ext uri="{FF2B5EF4-FFF2-40B4-BE49-F238E27FC236}">
                              <a16:creationId xmlns:a16="http://schemas.microsoft.com/office/drawing/2014/main" id="{A4CB60E3-2DE6-4120-95F2-031357BB4B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236120" y="1220983"/>
                          <a:ext cx="377953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D412D7-B269-4748-9446-7C27EDE338E5}"/>
                </a:ext>
              </a:extLst>
            </p:cNvPr>
            <p:cNvSpPr/>
            <p:nvPr/>
          </p:nvSpPr>
          <p:spPr>
            <a:xfrm>
              <a:off x="8594662" y="2745386"/>
              <a:ext cx="3310529" cy="249263"/>
            </a:xfrm>
            <a:prstGeom prst="rect">
              <a:avLst/>
            </a:prstGeom>
            <a:solidFill>
              <a:srgbClr val="0C8E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1200" dirty="0">
                  <a:solidFill>
                    <a:schemeClr val="bg1"/>
                  </a:solidFill>
                </a:rPr>
                <a:t>Orchestration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6614AC-4FC7-490E-8BA0-A2EBE8D139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79113" y="86902"/>
            <a:ext cx="2638793" cy="1352739"/>
          </a:xfrm>
          <a:prstGeom prst="rect">
            <a:avLst/>
          </a:prstGeom>
        </p:spPr>
      </p:pic>
      <p:pic>
        <p:nvPicPr>
          <p:cNvPr id="1026" name="Picture 2" descr="Microsoft BI Tools: Scaling Azure Dedicated SQL Pools from ADF">
            <a:extLst>
              <a:ext uri="{FF2B5EF4-FFF2-40B4-BE49-F238E27FC236}">
                <a16:creationId xmlns:a16="http://schemas.microsoft.com/office/drawing/2014/main" id="{A6C7F506-16BC-4E9F-8D57-55CC5D1915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57" y="4774294"/>
            <a:ext cx="320862" cy="3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Microsoft BI Tools: Scaling Azure Dedicated SQL Pools from ADF">
            <a:extLst>
              <a:ext uri="{FF2B5EF4-FFF2-40B4-BE49-F238E27FC236}">
                <a16:creationId xmlns:a16="http://schemas.microsoft.com/office/drawing/2014/main" id="{648C427A-D9DC-4001-81EB-02B972FB06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58" y="4772143"/>
            <a:ext cx="320862" cy="3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BEE3495-4A19-4E73-A8FE-05A2DF119F85}"/>
              </a:ext>
            </a:extLst>
          </p:cNvPr>
          <p:cNvSpPr txBox="1"/>
          <p:nvPr/>
        </p:nvSpPr>
        <p:spPr>
          <a:xfrm>
            <a:off x="6715881" y="5874793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*SQL is Dead 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D5880F-7360-4FAA-BC70-D6796ADB6658}"/>
              </a:ext>
            </a:extLst>
          </p:cNvPr>
          <p:cNvSpPr txBox="1"/>
          <p:nvPr/>
        </p:nvSpPr>
        <p:spPr>
          <a:xfrm>
            <a:off x="6715881" y="6316355"/>
            <a:ext cx="553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** Do everything in the Pipeline/Data Flow</a:t>
            </a:r>
          </a:p>
        </p:txBody>
      </p:sp>
    </p:spTree>
    <p:extLst>
      <p:ext uri="{BB962C8B-B14F-4D97-AF65-F5344CB8AC3E}">
        <p14:creationId xmlns:p14="http://schemas.microsoft.com/office/powerpoint/2010/main" val="114250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14" grpId="0"/>
      <p:bldP spid="217" grpId="0" animBg="1"/>
      <p:bldP spid="219" grpId="0" animBg="1"/>
      <p:bldP spid="220" grpId="0" animBg="1"/>
      <p:bldP spid="221" grpId="0" animBg="1"/>
      <p:bldP spid="232" grpId="0"/>
      <p:bldP spid="234" grpId="0"/>
      <p:bldP spid="239" grpId="0"/>
      <p:bldP spid="240" grpId="0" animBg="1"/>
      <p:bldP spid="63" grpId="0"/>
      <p:bldP spid="67" grpId="0"/>
      <p:bldP spid="69" grpId="0"/>
      <p:bldP spid="71" grpId="0"/>
      <p:bldP spid="73" grpId="0"/>
      <p:bldP spid="76" grpId="0"/>
      <p:bldP spid="78" grpId="0"/>
      <p:bldP spid="92" grpId="0"/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Widescreen</PresentationFormat>
  <Paragraphs>217</Paragraphs>
  <Slides>24</Slides>
  <Notes>0</Notes>
  <HiddenSlides>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Congenial</vt:lpstr>
      <vt:lpstr>Segoe UI</vt:lpstr>
      <vt:lpstr>Office Theme</vt:lpstr>
      <vt:lpstr>1_Office Theme</vt:lpstr>
      <vt:lpstr>SSIS to Synapse to Fabric   A Data Architects Case Study</vt:lpstr>
      <vt:lpstr>Bob Duffy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 Wish List</vt:lpstr>
      <vt:lpstr>Unit Testing with Visual Studio </vt:lpstr>
      <vt:lpstr>PowerPoint Presentation</vt:lpstr>
      <vt:lpstr>Thank You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Bob Duffy</cp:lastModifiedBy>
  <cp:revision>66</cp:revision>
  <dcterms:created xsi:type="dcterms:W3CDTF">2020-11-25T08:54:13Z</dcterms:created>
  <dcterms:modified xsi:type="dcterms:W3CDTF">2024-03-22T17:01:16Z</dcterms:modified>
</cp:coreProperties>
</file>